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x-wav"/>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1"/>
  </p:sldMasterIdLst>
  <p:notesMasterIdLst>
    <p:notesMasterId r:id="rId17"/>
  </p:notesMasterIdLst>
  <p:sldIdLst>
    <p:sldId id="256" r:id="rId2"/>
    <p:sldId id="257" r:id="rId3"/>
    <p:sldId id="258" r:id="rId4"/>
    <p:sldId id="269" r:id="rId5"/>
    <p:sldId id="259" r:id="rId6"/>
    <p:sldId id="260" r:id="rId7"/>
    <p:sldId id="261" r:id="rId8"/>
    <p:sldId id="263" r:id="rId9"/>
    <p:sldId id="262" r:id="rId10"/>
    <p:sldId id="264" r:id="rId11"/>
    <p:sldId id="265" r:id="rId12"/>
    <p:sldId id="266" r:id="rId13"/>
    <p:sldId id="267" r:id="rId14"/>
    <p:sldId id="270" r:id="rId15"/>
    <p:sldId id="268" r:id="rId1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015" autoAdjust="0"/>
    <p:restoredTop sz="94660"/>
  </p:normalViewPr>
  <p:slideViewPr>
    <p:cSldViewPr snapToGrid="0">
      <p:cViewPr varScale="1">
        <p:scale>
          <a:sx n="88" d="100"/>
          <a:sy n="88" d="100"/>
        </p:scale>
        <p:origin x="1002"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audio1.wav>
</file>

<file path=ppt/media/image1.jpeg>
</file>

<file path=ppt/media/image2.jpeg>
</file>

<file path=ppt/media/image3.jpeg>
</file>

<file path=ppt/media/image4.png>
</file>

<file path=ppt/media/image5.jpeg>
</file>

<file path=ppt/media/image6.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7F799E9-2297-4BC0-8A89-334E357DB10F}" type="datetimeFigureOut">
              <a:rPr lang="en-IN" smtClean="0"/>
              <a:t>16-Nov-12</a:t>
            </a:fld>
            <a:endParaRPr lang="en-IN"/>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924F4F1-117C-40DB-A508-3A55E057212F}" type="slidenum">
              <a:rPr lang="en-IN" smtClean="0"/>
              <a:t>‹#›</a:t>
            </a:fld>
            <a:endParaRPr lang="en-IN"/>
          </a:p>
        </p:txBody>
      </p:sp>
    </p:spTree>
    <p:extLst>
      <p:ext uri="{BB962C8B-B14F-4D97-AF65-F5344CB8AC3E}">
        <p14:creationId xmlns:p14="http://schemas.microsoft.com/office/powerpoint/2010/main" val="32178421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4924F4F1-117C-40DB-A508-3A55E057212F}" type="slidenum">
              <a:rPr lang="en-IN" smtClean="0"/>
              <a:t>1</a:t>
            </a:fld>
            <a:endParaRPr lang="en-IN"/>
          </a:p>
        </p:txBody>
      </p:sp>
    </p:spTree>
    <p:extLst>
      <p:ext uri="{BB962C8B-B14F-4D97-AF65-F5344CB8AC3E}">
        <p14:creationId xmlns:p14="http://schemas.microsoft.com/office/powerpoint/2010/main" val="32704249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66442" y="1447801"/>
            <a:ext cx="662096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866442" y="4777380"/>
            <a:ext cx="662096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0ADF812A-3686-4B72-B8B3-43BC55188DE3}" type="datetime1">
              <a:rPr lang="en-IN" smtClean="0"/>
              <a:t>16-Nov-12</a:t>
            </a:fld>
            <a:endParaRPr lang="en-IN"/>
          </a:p>
        </p:txBody>
      </p:sp>
      <p:sp>
        <p:nvSpPr>
          <p:cNvPr id="5" name="Footer Placeholder 4"/>
          <p:cNvSpPr>
            <a:spLocks noGrp="1"/>
          </p:cNvSpPr>
          <p:nvPr>
            <p:ph type="ftr" sz="quarter" idx="11"/>
          </p:nvPr>
        </p:nvSpPr>
        <p:spPr/>
        <p:txBody>
          <a:bodyPr/>
          <a:lstStyle/>
          <a:p>
            <a:r>
              <a:rPr lang="pl-PL" smtClean="0"/>
              <a:t>Pratyush Nalam                  110050045                        http://www.cse.iitb.ac.in/~pratnala</a:t>
            </a:r>
            <a:endParaRPr lang="en-IN"/>
          </a:p>
        </p:txBody>
      </p:sp>
      <p:sp>
        <p:nvSpPr>
          <p:cNvPr id="6" name="Slide Number Placeholder 5"/>
          <p:cNvSpPr>
            <a:spLocks noGrp="1"/>
          </p:cNvSpPr>
          <p:nvPr>
            <p:ph type="sldNum" sz="quarter" idx="12"/>
          </p:nvPr>
        </p:nvSpPr>
        <p:spPr/>
        <p:txBody>
          <a:bodyPr/>
          <a:lstStyle/>
          <a:p>
            <a:fld id="{C731E094-72E3-4688-9F28-75EA5B2A58E4}" type="slidenum">
              <a:rPr lang="en-IN" smtClean="0"/>
              <a:t>‹#›</a:t>
            </a:fld>
            <a:endParaRPr lang="en-IN"/>
          </a:p>
        </p:txBody>
      </p:sp>
    </p:spTree>
    <p:extLst>
      <p:ext uri="{BB962C8B-B14F-4D97-AF65-F5344CB8AC3E}">
        <p14:creationId xmlns:p14="http://schemas.microsoft.com/office/powerpoint/2010/main" val="24599626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6443" y="4800587"/>
            <a:ext cx="662096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866442" y="685800"/>
            <a:ext cx="662096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866443" y="5367325"/>
            <a:ext cx="662096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235227A-FE77-497E-8472-DB467C8E96D7}" type="datetime1">
              <a:rPr lang="en-IN" smtClean="0"/>
              <a:t>16-Nov-12</a:t>
            </a:fld>
            <a:endParaRPr lang="en-IN"/>
          </a:p>
        </p:txBody>
      </p:sp>
      <p:sp>
        <p:nvSpPr>
          <p:cNvPr id="6" name="Footer Placeholder 5"/>
          <p:cNvSpPr>
            <a:spLocks noGrp="1"/>
          </p:cNvSpPr>
          <p:nvPr>
            <p:ph type="ftr" sz="quarter" idx="11"/>
          </p:nvPr>
        </p:nvSpPr>
        <p:spPr/>
        <p:txBody>
          <a:bodyPr/>
          <a:lstStyle/>
          <a:p>
            <a:r>
              <a:rPr lang="pl-PL" smtClean="0"/>
              <a:t>Pratyush Nalam                  110050045                        http://www.cse.iitb.ac.in/~pratnala</a:t>
            </a:r>
            <a:endParaRPr lang="en-IN"/>
          </a:p>
        </p:txBody>
      </p:sp>
      <p:sp>
        <p:nvSpPr>
          <p:cNvPr id="7" name="Slide Number Placeholder 6"/>
          <p:cNvSpPr>
            <a:spLocks noGrp="1"/>
          </p:cNvSpPr>
          <p:nvPr>
            <p:ph type="sldNum" sz="quarter" idx="12"/>
          </p:nvPr>
        </p:nvSpPr>
        <p:spPr/>
        <p:txBody>
          <a:bodyPr/>
          <a:lstStyle/>
          <a:p>
            <a:fld id="{C731E094-72E3-4688-9F28-75EA5B2A58E4}" type="slidenum">
              <a:rPr lang="en-IN" smtClean="0"/>
              <a:t>‹#›</a:t>
            </a:fld>
            <a:endParaRPr lang="en-IN"/>
          </a:p>
        </p:txBody>
      </p:sp>
    </p:spTree>
    <p:extLst>
      <p:ext uri="{BB962C8B-B14F-4D97-AF65-F5344CB8AC3E}">
        <p14:creationId xmlns:p14="http://schemas.microsoft.com/office/powerpoint/2010/main" val="215580711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66442" y="1447800"/>
            <a:ext cx="6620968"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866442" y="3657600"/>
            <a:ext cx="6620968"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E9D5CC7-4547-45EA-B9AF-5E7C67DF6DCC}" type="datetime1">
              <a:rPr lang="en-IN" smtClean="0"/>
              <a:t>16-Nov-12</a:t>
            </a:fld>
            <a:endParaRPr lang="en-IN"/>
          </a:p>
        </p:txBody>
      </p:sp>
      <p:sp>
        <p:nvSpPr>
          <p:cNvPr id="5" name="Footer Placeholder 4"/>
          <p:cNvSpPr>
            <a:spLocks noGrp="1"/>
          </p:cNvSpPr>
          <p:nvPr>
            <p:ph type="ftr" sz="quarter" idx="11"/>
          </p:nvPr>
        </p:nvSpPr>
        <p:spPr/>
        <p:txBody>
          <a:bodyPr/>
          <a:lstStyle/>
          <a:p>
            <a:r>
              <a:rPr lang="pl-PL" smtClean="0"/>
              <a:t>Pratyush Nalam                  110050045                        http://www.cse.iitb.ac.in/~pratnala</a:t>
            </a:r>
            <a:endParaRPr lang="en-IN"/>
          </a:p>
        </p:txBody>
      </p:sp>
      <p:sp>
        <p:nvSpPr>
          <p:cNvPr id="6" name="Slide Number Placeholder 5"/>
          <p:cNvSpPr>
            <a:spLocks noGrp="1"/>
          </p:cNvSpPr>
          <p:nvPr>
            <p:ph type="sldNum" sz="quarter" idx="12"/>
          </p:nvPr>
        </p:nvSpPr>
        <p:spPr/>
        <p:txBody>
          <a:bodyPr/>
          <a:lstStyle/>
          <a:p>
            <a:fld id="{C731E094-72E3-4688-9F28-75EA5B2A58E4}" type="slidenum">
              <a:rPr lang="en-IN" smtClean="0"/>
              <a:t>‹#›</a:t>
            </a:fld>
            <a:endParaRPr lang="en-IN"/>
          </a:p>
        </p:txBody>
      </p:sp>
    </p:spTree>
    <p:extLst>
      <p:ext uri="{BB962C8B-B14F-4D97-AF65-F5344CB8AC3E}">
        <p14:creationId xmlns:p14="http://schemas.microsoft.com/office/powerpoint/2010/main" val="178922043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81409" y="1447800"/>
            <a:ext cx="6001049" cy="2323374"/>
          </a:xfrm>
        </p:spPr>
        <p:txBody>
          <a:bodyPr/>
          <a:lstStyle>
            <a:lvl1pPr>
              <a:defRPr sz="4800"/>
            </a:lvl1pPr>
          </a:lstStyle>
          <a:p>
            <a:r>
              <a:rPr lang="en-US" smtClean="0"/>
              <a:t>Click to edit Master title style</a:t>
            </a:r>
            <a:endParaRPr lang="en-US" dirty="0"/>
          </a:p>
        </p:txBody>
      </p:sp>
      <p:sp>
        <p:nvSpPr>
          <p:cNvPr id="11" name="Text Placeholder 3"/>
          <p:cNvSpPr>
            <a:spLocks noGrp="1"/>
          </p:cNvSpPr>
          <p:nvPr>
            <p:ph type="body" sz="half" idx="14"/>
          </p:nvPr>
        </p:nvSpPr>
        <p:spPr>
          <a:xfrm>
            <a:off x="1448177" y="3771174"/>
            <a:ext cx="546115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smtClean="0"/>
              <a:t>Click to edit Master text styles</a:t>
            </a:r>
          </a:p>
        </p:txBody>
      </p:sp>
      <p:sp>
        <p:nvSpPr>
          <p:cNvPr id="10" name="Text Placeholder 3"/>
          <p:cNvSpPr>
            <a:spLocks noGrp="1"/>
          </p:cNvSpPr>
          <p:nvPr>
            <p:ph type="body" sz="half" idx="2"/>
          </p:nvPr>
        </p:nvSpPr>
        <p:spPr>
          <a:xfrm>
            <a:off x="866442" y="4350657"/>
            <a:ext cx="6620968"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E0751A0-0E63-4840-9E10-53A2D628D076}" type="datetime1">
              <a:rPr lang="en-IN" smtClean="0"/>
              <a:t>16-Nov-12</a:t>
            </a:fld>
            <a:endParaRPr lang="en-IN"/>
          </a:p>
        </p:txBody>
      </p:sp>
      <p:sp>
        <p:nvSpPr>
          <p:cNvPr id="5" name="Footer Placeholder 4"/>
          <p:cNvSpPr>
            <a:spLocks noGrp="1"/>
          </p:cNvSpPr>
          <p:nvPr>
            <p:ph type="ftr" sz="quarter" idx="11"/>
          </p:nvPr>
        </p:nvSpPr>
        <p:spPr/>
        <p:txBody>
          <a:bodyPr/>
          <a:lstStyle/>
          <a:p>
            <a:r>
              <a:rPr lang="pl-PL" smtClean="0"/>
              <a:t>Pratyush Nalam                  110050045                        http://www.cse.iitb.ac.in/~pratnala</a:t>
            </a:r>
            <a:endParaRPr lang="en-IN"/>
          </a:p>
        </p:txBody>
      </p:sp>
      <p:sp>
        <p:nvSpPr>
          <p:cNvPr id="6" name="Slide Number Placeholder 5"/>
          <p:cNvSpPr>
            <a:spLocks noGrp="1"/>
          </p:cNvSpPr>
          <p:nvPr>
            <p:ph type="sldNum" sz="quarter" idx="12"/>
          </p:nvPr>
        </p:nvSpPr>
        <p:spPr/>
        <p:txBody>
          <a:bodyPr/>
          <a:lstStyle/>
          <a:p>
            <a:fld id="{C731E094-72E3-4688-9F28-75EA5B2A58E4}" type="slidenum">
              <a:rPr lang="en-IN" smtClean="0"/>
              <a:t>‹#›</a:t>
            </a:fld>
            <a:endParaRPr lang="en-IN"/>
          </a:p>
        </p:txBody>
      </p:sp>
      <p:sp>
        <p:nvSpPr>
          <p:cNvPr id="12" name="TextBox 11"/>
          <p:cNvSpPr txBox="1"/>
          <p:nvPr/>
        </p:nvSpPr>
        <p:spPr>
          <a:xfrm>
            <a:off x="673897" y="971253"/>
            <a:ext cx="601591"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2200" dirty="0"/>
              <a:t>“</a:t>
            </a:r>
          </a:p>
        </p:txBody>
      </p:sp>
      <p:sp>
        <p:nvSpPr>
          <p:cNvPr id="15" name="TextBox 14"/>
          <p:cNvSpPr txBox="1"/>
          <p:nvPr/>
        </p:nvSpPr>
        <p:spPr>
          <a:xfrm>
            <a:off x="6999690" y="2613787"/>
            <a:ext cx="601591"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2200" dirty="0"/>
              <a:t>”</a:t>
            </a:r>
          </a:p>
        </p:txBody>
      </p:sp>
    </p:spTree>
    <p:extLst>
      <p:ext uri="{BB962C8B-B14F-4D97-AF65-F5344CB8AC3E}">
        <p14:creationId xmlns:p14="http://schemas.microsoft.com/office/powerpoint/2010/main" val="224335462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66441" y="3124201"/>
            <a:ext cx="6620969"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866442" y="4777381"/>
            <a:ext cx="6620968"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C1058D8-6C40-4272-AD6B-E5BB2AF2E836}" type="datetime1">
              <a:rPr lang="en-IN" smtClean="0"/>
              <a:t>16-Nov-12</a:t>
            </a:fld>
            <a:endParaRPr lang="en-IN"/>
          </a:p>
        </p:txBody>
      </p:sp>
      <p:sp>
        <p:nvSpPr>
          <p:cNvPr id="5" name="Footer Placeholder 4"/>
          <p:cNvSpPr>
            <a:spLocks noGrp="1"/>
          </p:cNvSpPr>
          <p:nvPr>
            <p:ph type="ftr" sz="quarter" idx="11"/>
          </p:nvPr>
        </p:nvSpPr>
        <p:spPr/>
        <p:txBody>
          <a:bodyPr/>
          <a:lstStyle/>
          <a:p>
            <a:r>
              <a:rPr lang="pl-PL" smtClean="0"/>
              <a:t>Pratyush Nalam                  110050045                        http://www.cse.iitb.ac.in/~pratnala</a:t>
            </a:r>
            <a:endParaRPr lang="en-IN"/>
          </a:p>
        </p:txBody>
      </p:sp>
      <p:sp>
        <p:nvSpPr>
          <p:cNvPr id="6" name="Slide Number Placeholder 5"/>
          <p:cNvSpPr>
            <a:spLocks noGrp="1"/>
          </p:cNvSpPr>
          <p:nvPr>
            <p:ph type="sldNum" sz="quarter" idx="12"/>
          </p:nvPr>
        </p:nvSpPr>
        <p:spPr/>
        <p:txBody>
          <a:bodyPr/>
          <a:lstStyle/>
          <a:p>
            <a:fld id="{C731E094-72E3-4688-9F28-75EA5B2A58E4}" type="slidenum">
              <a:rPr lang="en-IN" smtClean="0"/>
              <a:t>‹#›</a:t>
            </a:fld>
            <a:endParaRPr lang="en-IN"/>
          </a:p>
        </p:txBody>
      </p:sp>
    </p:spTree>
    <p:extLst>
      <p:ext uri="{BB962C8B-B14F-4D97-AF65-F5344CB8AC3E}">
        <p14:creationId xmlns:p14="http://schemas.microsoft.com/office/powerpoint/2010/main" val="57659462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474834" y="1981200"/>
            <a:ext cx="22107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489475" y="2667000"/>
            <a:ext cx="219608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2913504" y="1981200"/>
            <a:ext cx="2202754"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2905586" y="2667000"/>
            <a:ext cx="2210671"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5344917" y="1981200"/>
            <a:ext cx="219965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5344917" y="2667000"/>
            <a:ext cx="2199658"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2795334"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5223030"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7577C5B-45C0-47EB-A9EF-D308F453DF57}" type="datetime1">
              <a:rPr lang="en-IN" smtClean="0"/>
              <a:t>16-Nov-12</a:t>
            </a:fld>
            <a:endParaRPr lang="en-IN"/>
          </a:p>
        </p:txBody>
      </p:sp>
      <p:sp>
        <p:nvSpPr>
          <p:cNvPr id="4" name="Footer Placeholder 4"/>
          <p:cNvSpPr>
            <a:spLocks noGrp="1"/>
          </p:cNvSpPr>
          <p:nvPr>
            <p:ph type="ftr" sz="quarter" idx="11"/>
          </p:nvPr>
        </p:nvSpPr>
        <p:spPr/>
        <p:txBody>
          <a:bodyPr/>
          <a:lstStyle/>
          <a:p>
            <a:r>
              <a:rPr lang="pl-PL" smtClean="0"/>
              <a:t>Pratyush Nalam                  110050045                        http://www.cse.iitb.ac.in/~pratnala</a:t>
            </a:r>
            <a:endParaRPr lang="en-IN"/>
          </a:p>
        </p:txBody>
      </p:sp>
      <p:sp>
        <p:nvSpPr>
          <p:cNvPr id="6" name="Slide Number Placeholder 5"/>
          <p:cNvSpPr>
            <a:spLocks noGrp="1"/>
          </p:cNvSpPr>
          <p:nvPr>
            <p:ph type="sldNum" sz="quarter" idx="12"/>
          </p:nvPr>
        </p:nvSpPr>
        <p:spPr/>
        <p:txBody>
          <a:bodyPr/>
          <a:lstStyle/>
          <a:p>
            <a:fld id="{C731E094-72E3-4688-9F28-75EA5B2A58E4}" type="slidenum">
              <a:rPr lang="en-IN" smtClean="0"/>
              <a:t>‹#›</a:t>
            </a:fld>
            <a:endParaRPr lang="en-IN"/>
          </a:p>
        </p:txBody>
      </p:sp>
    </p:spTree>
    <p:extLst>
      <p:ext uri="{BB962C8B-B14F-4D97-AF65-F5344CB8AC3E}">
        <p14:creationId xmlns:p14="http://schemas.microsoft.com/office/powerpoint/2010/main" val="51927148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489475" y="4250949"/>
            <a:ext cx="2205612"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9" name="Picture Placeholder 2"/>
          <p:cNvSpPr>
            <a:spLocks noGrp="1" noChangeAspect="1"/>
          </p:cNvSpPr>
          <p:nvPr>
            <p:ph type="pic" idx="15"/>
          </p:nvPr>
        </p:nvSpPr>
        <p:spPr>
          <a:xfrm>
            <a:off x="489475" y="2209800"/>
            <a:ext cx="2205612"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489475" y="4827212"/>
            <a:ext cx="2205612"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2917792" y="4250949"/>
            <a:ext cx="21984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0" name="Picture Placeholder 2"/>
          <p:cNvSpPr>
            <a:spLocks noGrp="1" noChangeAspect="1"/>
          </p:cNvSpPr>
          <p:nvPr>
            <p:ph type="pic" idx="21"/>
          </p:nvPr>
        </p:nvSpPr>
        <p:spPr>
          <a:xfrm>
            <a:off x="2917791" y="2209800"/>
            <a:ext cx="2198466"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2916776" y="4827211"/>
            <a:ext cx="2201378"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5344917" y="4250949"/>
            <a:ext cx="219965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1" name="Picture Placeholder 2"/>
          <p:cNvSpPr>
            <a:spLocks noGrp="1" noChangeAspect="1"/>
          </p:cNvSpPr>
          <p:nvPr>
            <p:ph type="pic" idx="22"/>
          </p:nvPr>
        </p:nvSpPr>
        <p:spPr>
          <a:xfrm>
            <a:off x="5344916" y="2209800"/>
            <a:ext cx="2199658"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5344824" y="4827209"/>
            <a:ext cx="2202571"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9" name="Straight Connector 18"/>
          <p:cNvCxnSpPr/>
          <p:nvPr/>
        </p:nvCxnSpPr>
        <p:spPr>
          <a:xfrm>
            <a:off x="2795334"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5223030"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AD14946D-4212-4BED-AC2A-4A4447893DCC}" type="datetime1">
              <a:rPr lang="en-IN" smtClean="0"/>
              <a:t>16-Nov-12</a:t>
            </a:fld>
            <a:endParaRPr lang="en-IN"/>
          </a:p>
        </p:txBody>
      </p:sp>
      <p:sp>
        <p:nvSpPr>
          <p:cNvPr id="4" name="Footer Placeholder 4"/>
          <p:cNvSpPr>
            <a:spLocks noGrp="1"/>
          </p:cNvSpPr>
          <p:nvPr>
            <p:ph type="ftr" sz="quarter" idx="11"/>
          </p:nvPr>
        </p:nvSpPr>
        <p:spPr/>
        <p:txBody>
          <a:bodyPr/>
          <a:lstStyle/>
          <a:p>
            <a:r>
              <a:rPr lang="pl-PL" smtClean="0"/>
              <a:t>Pratyush Nalam                  110050045                        http://www.cse.iitb.ac.in/~pratnala</a:t>
            </a:r>
            <a:endParaRPr lang="en-IN"/>
          </a:p>
        </p:txBody>
      </p:sp>
      <p:sp>
        <p:nvSpPr>
          <p:cNvPr id="6" name="Slide Number Placeholder 5"/>
          <p:cNvSpPr>
            <a:spLocks noGrp="1"/>
          </p:cNvSpPr>
          <p:nvPr>
            <p:ph type="sldNum" sz="quarter" idx="12"/>
          </p:nvPr>
        </p:nvSpPr>
        <p:spPr/>
        <p:txBody>
          <a:bodyPr/>
          <a:lstStyle/>
          <a:p>
            <a:fld id="{C731E094-72E3-4688-9F28-75EA5B2A58E4}" type="slidenum">
              <a:rPr lang="en-IN" smtClean="0"/>
              <a:t>‹#›</a:t>
            </a:fld>
            <a:endParaRPr lang="en-IN"/>
          </a:p>
        </p:txBody>
      </p:sp>
    </p:spTree>
    <p:extLst>
      <p:ext uri="{BB962C8B-B14F-4D97-AF65-F5344CB8AC3E}">
        <p14:creationId xmlns:p14="http://schemas.microsoft.com/office/powerpoint/2010/main" val="196782264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3A1406D-1873-4D5D-B92D-F7F6DD98DA4D}" type="datetime1">
              <a:rPr lang="en-IN" smtClean="0"/>
              <a:t>16-Nov-12</a:t>
            </a:fld>
            <a:endParaRPr lang="en-IN"/>
          </a:p>
        </p:txBody>
      </p:sp>
      <p:sp>
        <p:nvSpPr>
          <p:cNvPr id="5" name="Footer Placeholder 4"/>
          <p:cNvSpPr>
            <a:spLocks noGrp="1"/>
          </p:cNvSpPr>
          <p:nvPr>
            <p:ph type="ftr" sz="quarter" idx="11"/>
          </p:nvPr>
        </p:nvSpPr>
        <p:spPr/>
        <p:txBody>
          <a:bodyPr/>
          <a:lstStyle/>
          <a:p>
            <a:r>
              <a:rPr lang="pl-PL" smtClean="0"/>
              <a:t>Pratyush Nalam                  110050045                        http://www.cse.iitb.ac.in/~pratnala</a:t>
            </a:r>
            <a:endParaRPr lang="en-IN"/>
          </a:p>
        </p:txBody>
      </p:sp>
      <p:sp>
        <p:nvSpPr>
          <p:cNvPr id="6" name="Slide Number Placeholder 5"/>
          <p:cNvSpPr>
            <a:spLocks noGrp="1"/>
          </p:cNvSpPr>
          <p:nvPr>
            <p:ph type="sldNum" sz="quarter" idx="12"/>
          </p:nvPr>
        </p:nvSpPr>
        <p:spPr/>
        <p:txBody>
          <a:bodyPr/>
          <a:lstStyle/>
          <a:p>
            <a:fld id="{C731E094-72E3-4688-9F28-75EA5B2A58E4}" type="slidenum">
              <a:rPr lang="en-IN" smtClean="0"/>
              <a:t>‹#›</a:t>
            </a:fld>
            <a:endParaRPr lang="en-IN"/>
          </a:p>
        </p:txBody>
      </p:sp>
    </p:spTree>
    <p:extLst>
      <p:ext uri="{BB962C8B-B14F-4D97-AF65-F5344CB8AC3E}">
        <p14:creationId xmlns:p14="http://schemas.microsoft.com/office/powerpoint/2010/main" val="320724525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229782" y="430214"/>
            <a:ext cx="1314793"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89475" y="773205"/>
            <a:ext cx="5568812" cy="548313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072CEBE-307B-41DD-9057-A13DF7661EC8}" type="datetime1">
              <a:rPr lang="en-IN" smtClean="0"/>
              <a:t>16-Nov-12</a:t>
            </a:fld>
            <a:endParaRPr lang="en-IN"/>
          </a:p>
        </p:txBody>
      </p:sp>
      <p:sp>
        <p:nvSpPr>
          <p:cNvPr id="5" name="Footer Placeholder 4"/>
          <p:cNvSpPr>
            <a:spLocks noGrp="1"/>
          </p:cNvSpPr>
          <p:nvPr>
            <p:ph type="ftr" sz="quarter" idx="11"/>
          </p:nvPr>
        </p:nvSpPr>
        <p:spPr/>
        <p:txBody>
          <a:bodyPr/>
          <a:lstStyle/>
          <a:p>
            <a:r>
              <a:rPr lang="pl-PL" smtClean="0"/>
              <a:t>Pratyush Nalam                  110050045                        http://www.cse.iitb.ac.in/~pratnala</a:t>
            </a:r>
            <a:endParaRPr lang="en-IN"/>
          </a:p>
        </p:txBody>
      </p:sp>
      <p:sp>
        <p:nvSpPr>
          <p:cNvPr id="6" name="Slide Number Placeholder 5"/>
          <p:cNvSpPr>
            <a:spLocks noGrp="1"/>
          </p:cNvSpPr>
          <p:nvPr>
            <p:ph type="sldNum" sz="quarter" idx="12"/>
          </p:nvPr>
        </p:nvSpPr>
        <p:spPr/>
        <p:txBody>
          <a:bodyPr/>
          <a:lstStyle/>
          <a:p>
            <a:fld id="{C731E094-72E3-4688-9F28-75EA5B2A58E4}" type="slidenum">
              <a:rPr lang="en-IN" smtClean="0"/>
              <a:t>‹#›</a:t>
            </a:fld>
            <a:endParaRPr lang="en-IN"/>
          </a:p>
        </p:txBody>
      </p:sp>
    </p:spTree>
    <p:extLst>
      <p:ext uri="{BB962C8B-B14F-4D97-AF65-F5344CB8AC3E}">
        <p14:creationId xmlns:p14="http://schemas.microsoft.com/office/powerpoint/2010/main" val="303262169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3"/>
          <p:cNvSpPr>
            <a:spLocks noGrp="1"/>
          </p:cNvSpPr>
          <p:nvPr>
            <p:ph type="dt" sz="half" idx="10"/>
          </p:nvPr>
        </p:nvSpPr>
        <p:spPr/>
        <p:txBody>
          <a:bodyPr/>
          <a:lstStyle/>
          <a:p>
            <a:fld id="{87CC783C-782B-4D9D-B6E5-3FD0A7732EC9}" type="datetime1">
              <a:rPr lang="en-IN" smtClean="0"/>
              <a:t>16-Nov-12</a:t>
            </a:fld>
            <a:endParaRPr lang="en-IN"/>
          </a:p>
        </p:txBody>
      </p:sp>
      <p:sp>
        <p:nvSpPr>
          <p:cNvPr id="5" name="Footer Placeholder 4"/>
          <p:cNvSpPr>
            <a:spLocks noGrp="1"/>
          </p:cNvSpPr>
          <p:nvPr>
            <p:ph type="ftr" sz="quarter" idx="11"/>
          </p:nvPr>
        </p:nvSpPr>
        <p:spPr/>
        <p:txBody>
          <a:bodyPr/>
          <a:lstStyle/>
          <a:p>
            <a:r>
              <a:rPr lang="pl-PL" smtClean="0"/>
              <a:t>Pratyush Nalam                  110050045                        http://www.cse.iitb.ac.in/~pratnala</a:t>
            </a:r>
            <a:endParaRPr lang="en-IN"/>
          </a:p>
        </p:txBody>
      </p:sp>
      <p:sp>
        <p:nvSpPr>
          <p:cNvPr id="6" name="Slide Number Placeholder 5"/>
          <p:cNvSpPr>
            <a:spLocks noGrp="1"/>
          </p:cNvSpPr>
          <p:nvPr>
            <p:ph type="sldNum" sz="quarter" idx="12"/>
          </p:nvPr>
        </p:nvSpPr>
        <p:spPr/>
        <p:txBody>
          <a:bodyPr/>
          <a:lstStyle/>
          <a:p>
            <a:fld id="{C731E094-72E3-4688-9F28-75EA5B2A58E4}" type="slidenum">
              <a:rPr lang="en-IN" smtClean="0"/>
              <a:t>‹#›</a:t>
            </a:fld>
            <a:endParaRPr lang="en-IN"/>
          </a:p>
        </p:txBody>
      </p:sp>
    </p:spTree>
    <p:extLst>
      <p:ext uri="{BB962C8B-B14F-4D97-AF65-F5344CB8AC3E}">
        <p14:creationId xmlns:p14="http://schemas.microsoft.com/office/powerpoint/2010/main" val="168586937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66443" y="2861734"/>
            <a:ext cx="662096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866442" y="4777381"/>
            <a:ext cx="662096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CECAC5D-AFDF-497D-A477-74382A6A85B8}" type="datetime1">
              <a:rPr lang="en-IN" smtClean="0"/>
              <a:t>16-Nov-12</a:t>
            </a:fld>
            <a:endParaRPr lang="en-IN"/>
          </a:p>
        </p:txBody>
      </p:sp>
      <p:sp>
        <p:nvSpPr>
          <p:cNvPr id="5" name="Footer Placeholder 4"/>
          <p:cNvSpPr>
            <a:spLocks noGrp="1"/>
          </p:cNvSpPr>
          <p:nvPr>
            <p:ph type="ftr" sz="quarter" idx="11"/>
          </p:nvPr>
        </p:nvSpPr>
        <p:spPr/>
        <p:txBody>
          <a:bodyPr/>
          <a:lstStyle/>
          <a:p>
            <a:r>
              <a:rPr lang="pl-PL" smtClean="0"/>
              <a:t>Pratyush Nalam                  110050045                        http://www.cse.iitb.ac.in/~pratnala</a:t>
            </a:r>
            <a:endParaRPr lang="en-IN"/>
          </a:p>
        </p:txBody>
      </p:sp>
      <p:sp>
        <p:nvSpPr>
          <p:cNvPr id="6" name="Slide Number Placeholder 5"/>
          <p:cNvSpPr>
            <a:spLocks noGrp="1"/>
          </p:cNvSpPr>
          <p:nvPr>
            <p:ph type="sldNum" sz="quarter" idx="12"/>
          </p:nvPr>
        </p:nvSpPr>
        <p:spPr/>
        <p:txBody>
          <a:bodyPr/>
          <a:lstStyle/>
          <a:p>
            <a:fld id="{C731E094-72E3-4688-9F28-75EA5B2A58E4}" type="slidenum">
              <a:rPr lang="en-IN" smtClean="0"/>
              <a:t>‹#›</a:t>
            </a:fld>
            <a:endParaRPr lang="en-IN"/>
          </a:p>
        </p:txBody>
      </p:sp>
    </p:spTree>
    <p:extLst>
      <p:ext uri="{BB962C8B-B14F-4D97-AF65-F5344CB8AC3E}">
        <p14:creationId xmlns:p14="http://schemas.microsoft.com/office/powerpoint/2010/main" val="359824416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27700" y="2060576"/>
            <a:ext cx="3298113"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241975" y="2056093"/>
            <a:ext cx="3298115"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FEAD7B9F-FE81-4253-BD56-A8648A5E91C8}" type="datetime1">
              <a:rPr lang="en-IN" smtClean="0"/>
              <a:t>16-Nov-12</a:t>
            </a:fld>
            <a:endParaRPr lang="en-IN"/>
          </a:p>
        </p:txBody>
      </p:sp>
      <p:sp>
        <p:nvSpPr>
          <p:cNvPr id="6" name="Footer Placeholder 5"/>
          <p:cNvSpPr>
            <a:spLocks noGrp="1"/>
          </p:cNvSpPr>
          <p:nvPr>
            <p:ph type="ftr" sz="quarter" idx="11"/>
          </p:nvPr>
        </p:nvSpPr>
        <p:spPr/>
        <p:txBody>
          <a:bodyPr/>
          <a:lstStyle/>
          <a:p>
            <a:r>
              <a:rPr lang="pl-PL" smtClean="0"/>
              <a:t>Pratyush Nalam                  110050045                        http://www.cse.iitb.ac.in/~pratnala</a:t>
            </a:r>
            <a:endParaRPr lang="en-IN"/>
          </a:p>
        </p:txBody>
      </p:sp>
      <p:sp>
        <p:nvSpPr>
          <p:cNvPr id="7" name="Slide Number Placeholder 6"/>
          <p:cNvSpPr>
            <a:spLocks noGrp="1"/>
          </p:cNvSpPr>
          <p:nvPr>
            <p:ph type="sldNum" sz="quarter" idx="12"/>
          </p:nvPr>
        </p:nvSpPr>
        <p:spPr/>
        <p:txBody>
          <a:bodyPr/>
          <a:lstStyle/>
          <a:p>
            <a:fld id="{C731E094-72E3-4688-9F28-75EA5B2A58E4}" type="slidenum">
              <a:rPr lang="en-IN" smtClean="0"/>
              <a:t>‹#›</a:t>
            </a:fld>
            <a:endParaRPr lang="en-IN"/>
          </a:p>
        </p:txBody>
      </p:sp>
    </p:spTree>
    <p:extLst>
      <p:ext uri="{BB962C8B-B14F-4D97-AF65-F5344CB8AC3E}">
        <p14:creationId xmlns:p14="http://schemas.microsoft.com/office/powerpoint/2010/main" val="200668683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827700" y="1905000"/>
            <a:ext cx="3298112"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27700" y="2514600"/>
            <a:ext cx="3298113"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241976" y="1905000"/>
            <a:ext cx="3298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241976" y="2514600"/>
            <a:ext cx="3298113"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A8BD4CF-7CF2-4CE5-B693-362522536549}" type="datetime1">
              <a:rPr lang="en-IN" smtClean="0"/>
              <a:t>16-Nov-12</a:t>
            </a:fld>
            <a:endParaRPr lang="en-IN"/>
          </a:p>
        </p:txBody>
      </p:sp>
      <p:sp>
        <p:nvSpPr>
          <p:cNvPr id="8" name="Footer Placeholder 7"/>
          <p:cNvSpPr>
            <a:spLocks noGrp="1"/>
          </p:cNvSpPr>
          <p:nvPr>
            <p:ph type="ftr" sz="quarter" idx="11"/>
          </p:nvPr>
        </p:nvSpPr>
        <p:spPr/>
        <p:txBody>
          <a:bodyPr/>
          <a:lstStyle/>
          <a:p>
            <a:r>
              <a:rPr lang="pl-PL" smtClean="0"/>
              <a:t>Pratyush Nalam                  110050045                        http://www.cse.iitb.ac.in/~pratnala</a:t>
            </a:r>
            <a:endParaRPr lang="en-IN"/>
          </a:p>
        </p:txBody>
      </p:sp>
      <p:sp>
        <p:nvSpPr>
          <p:cNvPr id="9" name="Slide Number Placeholder 8"/>
          <p:cNvSpPr>
            <a:spLocks noGrp="1"/>
          </p:cNvSpPr>
          <p:nvPr>
            <p:ph type="sldNum" sz="quarter" idx="12"/>
          </p:nvPr>
        </p:nvSpPr>
        <p:spPr/>
        <p:txBody>
          <a:bodyPr/>
          <a:lstStyle/>
          <a:p>
            <a:fld id="{C731E094-72E3-4688-9F28-75EA5B2A58E4}" type="slidenum">
              <a:rPr lang="en-IN" smtClean="0"/>
              <a:t>‹#›</a:t>
            </a:fld>
            <a:endParaRPr lang="en-IN"/>
          </a:p>
        </p:txBody>
      </p:sp>
    </p:spTree>
    <p:extLst>
      <p:ext uri="{BB962C8B-B14F-4D97-AF65-F5344CB8AC3E}">
        <p14:creationId xmlns:p14="http://schemas.microsoft.com/office/powerpoint/2010/main" val="384400299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E7D93B95-D19F-4B4B-BD02-39806A2D466E}" type="datetime1">
              <a:rPr lang="en-IN" smtClean="0"/>
              <a:t>16-Nov-12</a:t>
            </a:fld>
            <a:endParaRPr lang="en-IN"/>
          </a:p>
        </p:txBody>
      </p:sp>
      <p:sp>
        <p:nvSpPr>
          <p:cNvPr id="5" name="Footer Placeholder 3"/>
          <p:cNvSpPr>
            <a:spLocks noGrp="1"/>
          </p:cNvSpPr>
          <p:nvPr>
            <p:ph type="ftr" sz="quarter" idx="11"/>
          </p:nvPr>
        </p:nvSpPr>
        <p:spPr/>
        <p:txBody>
          <a:bodyPr/>
          <a:lstStyle/>
          <a:p>
            <a:r>
              <a:rPr lang="pl-PL" smtClean="0"/>
              <a:t>Pratyush Nalam                  110050045                        http://www.cse.iitb.ac.in/~pratnala</a:t>
            </a:r>
            <a:endParaRPr lang="en-IN"/>
          </a:p>
        </p:txBody>
      </p:sp>
      <p:sp>
        <p:nvSpPr>
          <p:cNvPr id="6" name="Slide Number Placeholder 4"/>
          <p:cNvSpPr>
            <a:spLocks noGrp="1"/>
          </p:cNvSpPr>
          <p:nvPr>
            <p:ph type="sldNum" sz="quarter" idx="12"/>
          </p:nvPr>
        </p:nvSpPr>
        <p:spPr/>
        <p:txBody>
          <a:bodyPr/>
          <a:lstStyle/>
          <a:p>
            <a:fld id="{C731E094-72E3-4688-9F28-75EA5B2A58E4}" type="slidenum">
              <a:rPr lang="en-IN" smtClean="0"/>
              <a:t>‹#›</a:t>
            </a:fld>
            <a:endParaRPr lang="en-IN"/>
          </a:p>
        </p:txBody>
      </p:sp>
    </p:spTree>
    <p:extLst>
      <p:ext uri="{BB962C8B-B14F-4D97-AF65-F5344CB8AC3E}">
        <p14:creationId xmlns:p14="http://schemas.microsoft.com/office/powerpoint/2010/main" val="102589450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39528C16-D84B-4802-9F81-2E8BE2C742D0}" type="datetime1">
              <a:rPr lang="en-IN" smtClean="0"/>
              <a:t>16-Nov-12</a:t>
            </a:fld>
            <a:endParaRPr lang="en-IN"/>
          </a:p>
        </p:txBody>
      </p:sp>
      <p:sp>
        <p:nvSpPr>
          <p:cNvPr id="5" name="Footer Placeholder 2"/>
          <p:cNvSpPr>
            <a:spLocks noGrp="1"/>
          </p:cNvSpPr>
          <p:nvPr>
            <p:ph type="ftr" sz="quarter" idx="11"/>
          </p:nvPr>
        </p:nvSpPr>
        <p:spPr/>
        <p:txBody>
          <a:bodyPr/>
          <a:lstStyle/>
          <a:p>
            <a:r>
              <a:rPr lang="pl-PL" smtClean="0"/>
              <a:t>Pratyush Nalam                  110050045                        http://www.cse.iitb.ac.in/~pratnala</a:t>
            </a:r>
            <a:endParaRPr lang="en-IN"/>
          </a:p>
        </p:txBody>
      </p:sp>
      <p:sp>
        <p:nvSpPr>
          <p:cNvPr id="6" name="Slide Number Placeholder 3"/>
          <p:cNvSpPr>
            <a:spLocks noGrp="1"/>
          </p:cNvSpPr>
          <p:nvPr>
            <p:ph type="sldNum" sz="quarter" idx="12"/>
          </p:nvPr>
        </p:nvSpPr>
        <p:spPr/>
        <p:txBody>
          <a:bodyPr/>
          <a:lstStyle/>
          <a:p>
            <a:fld id="{C731E094-72E3-4688-9F28-75EA5B2A58E4}" type="slidenum">
              <a:rPr lang="en-IN" smtClean="0"/>
              <a:t>‹#›</a:t>
            </a:fld>
            <a:endParaRPr lang="en-IN"/>
          </a:p>
        </p:txBody>
      </p:sp>
    </p:spTree>
    <p:extLst>
      <p:ext uri="{BB962C8B-B14F-4D97-AF65-F5344CB8AC3E}">
        <p14:creationId xmlns:p14="http://schemas.microsoft.com/office/powerpoint/2010/main" val="272400096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6441" y="1447800"/>
            <a:ext cx="2551462"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3589397" y="1447800"/>
            <a:ext cx="3898013"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66441" y="3129281"/>
            <a:ext cx="2551462"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7" name="Date Placeholder 4"/>
          <p:cNvSpPr>
            <a:spLocks noGrp="1"/>
          </p:cNvSpPr>
          <p:nvPr>
            <p:ph type="dt" sz="half" idx="10"/>
          </p:nvPr>
        </p:nvSpPr>
        <p:spPr/>
        <p:txBody>
          <a:bodyPr/>
          <a:lstStyle/>
          <a:p>
            <a:fld id="{380090FC-549E-4F1C-B191-6DB19B91CFBB}" type="datetime1">
              <a:rPr lang="en-IN" smtClean="0"/>
              <a:t>16-Nov-12</a:t>
            </a:fld>
            <a:endParaRPr lang="en-IN"/>
          </a:p>
        </p:txBody>
      </p:sp>
      <p:sp>
        <p:nvSpPr>
          <p:cNvPr id="5" name="Footer Placeholder 5"/>
          <p:cNvSpPr>
            <a:spLocks noGrp="1"/>
          </p:cNvSpPr>
          <p:nvPr>
            <p:ph type="ftr" sz="quarter" idx="11"/>
          </p:nvPr>
        </p:nvSpPr>
        <p:spPr/>
        <p:txBody>
          <a:bodyPr/>
          <a:lstStyle/>
          <a:p>
            <a:r>
              <a:rPr lang="pl-PL" smtClean="0"/>
              <a:t>Pratyush Nalam                  110050045                        http://www.cse.iitb.ac.in/~pratnala</a:t>
            </a:r>
            <a:endParaRPr lang="en-IN"/>
          </a:p>
        </p:txBody>
      </p:sp>
      <p:sp>
        <p:nvSpPr>
          <p:cNvPr id="6" name="Slide Number Placeholder 6"/>
          <p:cNvSpPr>
            <a:spLocks noGrp="1"/>
          </p:cNvSpPr>
          <p:nvPr>
            <p:ph type="sldNum" sz="quarter" idx="12"/>
          </p:nvPr>
        </p:nvSpPr>
        <p:spPr/>
        <p:txBody>
          <a:bodyPr/>
          <a:lstStyle/>
          <a:p>
            <a:fld id="{C731E094-72E3-4688-9F28-75EA5B2A58E4}" type="slidenum">
              <a:rPr lang="en-IN" smtClean="0"/>
              <a:t>‹#›</a:t>
            </a:fld>
            <a:endParaRPr lang="en-IN"/>
          </a:p>
        </p:txBody>
      </p:sp>
    </p:spTree>
    <p:extLst>
      <p:ext uri="{BB962C8B-B14F-4D97-AF65-F5344CB8AC3E}">
        <p14:creationId xmlns:p14="http://schemas.microsoft.com/office/powerpoint/2010/main" val="153310451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5656" y="1854192"/>
            <a:ext cx="3820674"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213517" y="1143000"/>
            <a:ext cx="2400925"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866441" y="3657600"/>
            <a:ext cx="3814728"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04F3B6C-6583-4BF1-91B2-780DA58F0EF7}" type="datetime1">
              <a:rPr lang="en-IN" smtClean="0"/>
              <a:t>16-Nov-12</a:t>
            </a:fld>
            <a:endParaRPr lang="en-IN"/>
          </a:p>
        </p:txBody>
      </p:sp>
      <p:sp>
        <p:nvSpPr>
          <p:cNvPr id="6" name="Footer Placeholder 5"/>
          <p:cNvSpPr>
            <a:spLocks noGrp="1"/>
          </p:cNvSpPr>
          <p:nvPr>
            <p:ph type="ftr" sz="quarter" idx="11"/>
          </p:nvPr>
        </p:nvSpPr>
        <p:spPr/>
        <p:txBody>
          <a:bodyPr/>
          <a:lstStyle/>
          <a:p>
            <a:r>
              <a:rPr lang="pl-PL" smtClean="0"/>
              <a:t>Pratyush Nalam                  110050045                        http://www.cse.iitb.ac.in/~pratnala</a:t>
            </a:r>
            <a:endParaRPr lang="en-IN"/>
          </a:p>
        </p:txBody>
      </p:sp>
      <p:sp>
        <p:nvSpPr>
          <p:cNvPr id="7" name="Slide Number Placeholder 6"/>
          <p:cNvSpPr>
            <a:spLocks noGrp="1"/>
          </p:cNvSpPr>
          <p:nvPr>
            <p:ph type="sldNum" sz="quarter" idx="12"/>
          </p:nvPr>
        </p:nvSpPr>
        <p:spPr/>
        <p:txBody>
          <a:bodyPr/>
          <a:lstStyle/>
          <a:p>
            <a:fld id="{C731E094-72E3-4688-9F28-75EA5B2A58E4}" type="slidenum">
              <a:rPr lang="en-IN" smtClean="0"/>
              <a:t>‹#›</a:t>
            </a:fld>
            <a:endParaRPr lang="en-IN"/>
          </a:p>
        </p:txBody>
      </p:sp>
    </p:spTree>
    <p:extLst>
      <p:ext uri="{BB962C8B-B14F-4D97-AF65-F5344CB8AC3E}">
        <p14:creationId xmlns:p14="http://schemas.microsoft.com/office/powerpoint/2010/main" val="293482292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2" name="Oval 21"/>
          <p:cNvSpPr/>
          <p:nvPr/>
        </p:nvSpPr>
        <p:spPr>
          <a:xfrm>
            <a:off x="629943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5689832" y="-457200"/>
            <a:ext cx="1600200" cy="1600200"/>
          </a:xfrm>
          <a:prstGeom prst="ellipse">
            <a:avLst/>
          </a:prstGeom>
          <a:gradFill flip="none" rotWithShape="1">
            <a:gsLst>
              <a:gs pos="0">
                <a:schemeClr val="bg2">
                  <a:lumMod val="60000"/>
                  <a:lumOff val="40000"/>
                  <a:alpha val="14000"/>
                </a:schemeClr>
              </a:gs>
              <a:gs pos="73000">
                <a:schemeClr val="bg2">
                  <a:lumMod val="60000"/>
                  <a:lumOff val="40000"/>
                  <a:alpha val="0"/>
                </a:schemeClr>
              </a:gs>
              <a:gs pos="36000">
                <a:schemeClr val="bg2">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6299432" y="6096000"/>
            <a:ext cx="990600" cy="990600"/>
          </a:xfrm>
          <a:prstGeom prst="ellipse">
            <a:avLst/>
          </a:prstGeom>
          <a:gradFill flip="none" rotWithShape="1">
            <a:gsLst>
              <a:gs pos="0">
                <a:schemeClr val="bg2">
                  <a:lumMod val="60000"/>
                  <a:lumOff val="40000"/>
                  <a:alpha val="9000"/>
                </a:schemeClr>
              </a:gs>
              <a:gs pos="66000">
                <a:schemeClr val="bg2">
                  <a:lumMod val="60000"/>
                  <a:lumOff val="40000"/>
                  <a:alpha val="0"/>
                </a:schemeClr>
              </a:gs>
              <a:gs pos="36000">
                <a:schemeClr val="bg2">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153988" y="2667000"/>
            <a:ext cx="4191000" cy="4191000"/>
          </a:xfrm>
          <a:prstGeom prst="ellipse">
            <a:avLst/>
          </a:prstGeom>
          <a:gradFill flip="none" rotWithShape="1">
            <a:gsLst>
              <a:gs pos="0">
                <a:schemeClr val="bg2">
                  <a:lumMod val="60000"/>
                  <a:lumOff val="40000"/>
                  <a:alpha val="11000"/>
                </a:schemeClr>
              </a:gs>
              <a:gs pos="75000">
                <a:schemeClr val="bg2">
                  <a:lumMod val="60000"/>
                  <a:lumOff val="40000"/>
                  <a:alpha val="0"/>
                </a:schemeClr>
              </a:gs>
              <a:gs pos="36000">
                <a:schemeClr val="bg2">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39788" y="2895600"/>
            <a:ext cx="2362200" cy="2362200"/>
          </a:xfrm>
          <a:prstGeom prst="ellipse">
            <a:avLst/>
          </a:prstGeom>
          <a:gradFill flip="none" rotWithShape="1">
            <a:gsLst>
              <a:gs pos="0">
                <a:schemeClr val="bg2">
                  <a:lumMod val="60000"/>
                  <a:lumOff val="40000"/>
                  <a:alpha val="8000"/>
                </a:schemeClr>
              </a:gs>
              <a:gs pos="72000">
                <a:schemeClr val="bg2">
                  <a:lumMod val="60000"/>
                  <a:lumOff val="40000"/>
                  <a:alpha val="0"/>
                </a:schemeClr>
              </a:gs>
              <a:gs pos="36000">
                <a:schemeClr val="bg2">
                  <a:lumMod val="60000"/>
                  <a:lumOff val="4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Rectangle 18"/>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484710" y="452718"/>
            <a:ext cx="7055380"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827700" y="2052925"/>
            <a:ext cx="6711654" cy="4195481"/>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7494989" y="1828771"/>
            <a:ext cx="990599" cy="22865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CC010BAE-CEA6-4A44-906A-11B4DF4B23AA}" type="datetime1">
              <a:rPr lang="en-IN" smtClean="0"/>
              <a:t>16-Nov-12</a:t>
            </a:fld>
            <a:endParaRPr lang="en-IN"/>
          </a:p>
        </p:txBody>
      </p:sp>
      <p:sp>
        <p:nvSpPr>
          <p:cNvPr id="5" name="Footer Placeholder 4"/>
          <p:cNvSpPr>
            <a:spLocks noGrp="1"/>
          </p:cNvSpPr>
          <p:nvPr>
            <p:ph type="ftr" sz="quarter" idx="3"/>
          </p:nvPr>
        </p:nvSpPr>
        <p:spPr>
          <a:xfrm rot="5400000">
            <a:off x="6233335" y="3263371"/>
            <a:ext cx="3859795" cy="228660"/>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r>
              <a:rPr lang="pl-PL" smtClean="0"/>
              <a:t>Pratyush Nalam                  110050045                        http://www.cse.iitb.ac.in/~pratnala</a:t>
            </a:r>
            <a:endParaRPr lang="en-IN"/>
          </a:p>
        </p:txBody>
      </p:sp>
      <p:sp>
        <p:nvSpPr>
          <p:cNvPr id="6" name="Slide Number Placeholder 5"/>
          <p:cNvSpPr>
            <a:spLocks noGrp="1"/>
          </p:cNvSpPr>
          <p:nvPr>
            <p:ph type="sldNum" sz="quarter" idx="4"/>
          </p:nvPr>
        </p:nvSpPr>
        <p:spPr bwMode="gray">
          <a:xfrm>
            <a:off x="7766431" y="295736"/>
            <a:ext cx="628813" cy="767687"/>
          </a:xfrm>
          <a:prstGeom prst="rect">
            <a:avLst/>
          </a:prstGeom>
        </p:spPr>
        <p:txBody>
          <a:bodyPr vert="horz" lIns="91440" tIns="45720" rIns="91440" bIns="45720" rtlCol="0" anchor="b"/>
          <a:lstStyle>
            <a:lvl1pPr algn="ctr">
              <a:defRPr sz="2801" b="0" i="0">
                <a:solidFill>
                  <a:schemeClr val="tx1">
                    <a:tint val="75000"/>
                  </a:schemeClr>
                </a:solidFill>
              </a:defRPr>
            </a:lvl1pPr>
          </a:lstStyle>
          <a:p>
            <a:fld id="{C731E094-72E3-4688-9F28-75EA5B2A58E4}" type="slidenum">
              <a:rPr lang="en-IN" smtClean="0"/>
              <a:t>‹#›</a:t>
            </a:fld>
            <a:endParaRPr lang="en-IN"/>
          </a:p>
        </p:txBody>
      </p:sp>
    </p:spTree>
    <p:extLst>
      <p:ext uri="{BB962C8B-B14F-4D97-AF65-F5344CB8AC3E}">
        <p14:creationId xmlns:p14="http://schemas.microsoft.com/office/powerpoint/2010/main" val="2060670822"/>
      </p:ext>
    </p:extLst>
  </p:cSld>
  <p:clrMap bg1="dk1" tx1="lt1" bg2="dk2" tx2="lt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 id="2147483738" r:id="rId12"/>
    <p:sldLayoutId id="2147483739" r:id="rId13"/>
    <p:sldLayoutId id="2147483740" r:id="rId14"/>
    <p:sldLayoutId id="2147483741" r:id="rId15"/>
    <p:sldLayoutId id="2147483742" r:id="rId16"/>
    <p:sldLayoutId id="2147483743" r:id="rId17"/>
  </p:sldLayoutIdLst>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par>
    </p:tnLst>
  </p:timing>
  <p:hf hdr="0" dt="0"/>
  <p:txStyles>
    <p:titleStyle>
      <a:lvl1pPr algn="l" defTabSz="457207"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6" indent="-342906" algn="l" defTabSz="457207"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62" indent="-285755" algn="l" defTabSz="457207"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20"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2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3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14642"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49"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5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6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7" rtl="0" eaLnBrk="1" latinLnBrk="0" hangingPunct="1">
        <a:defRPr sz="1800" kern="1200">
          <a:solidFill>
            <a:schemeClr val="tx1"/>
          </a:solidFill>
          <a:latin typeface="+mn-lt"/>
          <a:ea typeface="+mn-ea"/>
          <a:cs typeface="+mn-cs"/>
        </a:defRPr>
      </a:lvl1pPr>
      <a:lvl2pPr marL="457207" algn="l" defTabSz="457207" rtl="0" eaLnBrk="1" latinLnBrk="0" hangingPunct="1">
        <a:defRPr sz="1800" kern="1200">
          <a:solidFill>
            <a:schemeClr val="tx1"/>
          </a:solidFill>
          <a:latin typeface="+mn-lt"/>
          <a:ea typeface="+mn-ea"/>
          <a:cs typeface="+mn-cs"/>
        </a:defRPr>
      </a:lvl2pPr>
      <a:lvl3pPr marL="914415" algn="l" defTabSz="457207" rtl="0" eaLnBrk="1" latinLnBrk="0" hangingPunct="1">
        <a:defRPr sz="1800" kern="1200">
          <a:solidFill>
            <a:schemeClr val="tx1"/>
          </a:solidFill>
          <a:latin typeface="+mn-lt"/>
          <a:ea typeface="+mn-ea"/>
          <a:cs typeface="+mn-cs"/>
        </a:defRPr>
      </a:lvl3pPr>
      <a:lvl4pPr marL="1371622" algn="l" defTabSz="457207" rtl="0" eaLnBrk="1" latinLnBrk="0" hangingPunct="1">
        <a:defRPr sz="1800" kern="1200">
          <a:solidFill>
            <a:schemeClr val="tx1"/>
          </a:solidFill>
          <a:latin typeface="+mn-lt"/>
          <a:ea typeface="+mn-ea"/>
          <a:cs typeface="+mn-cs"/>
        </a:defRPr>
      </a:lvl4pPr>
      <a:lvl5pPr marL="1828831" algn="l" defTabSz="457207" rtl="0" eaLnBrk="1" latinLnBrk="0" hangingPunct="1">
        <a:defRPr sz="1800" kern="1200">
          <a:solidFill>
            <a:schemeClr val="tx1"/>
          </a:solidFill>
          <a:latin typeface="+mn-lt"/>
          <a:ea typeface="+mn-ea"/>
          <a:cs typeface="+mn-cs"/>
        </a:defRPr>
      </a:lvl5pPr>
      <a:lvl6pPr marL="2286038" algn="l" defTabSz="457207" rtl="0" eaLnBrk="1" latinLnBrk="0" hangingPunct="1">
        <a:defRPr sz="1800" kern="1200">
          <a:solidFill>
            <a:schemeClr val="tx1"/>
          </a:solidFill>
          <a:latin typeface="+mn-lt"/>
          <a:ea typeface="+mn-ea"/>
          <a:cs typeface="+mn-cs"/>
        </a:defRPr>
      </a:lvl6pPr>
      <a:lvl7pPr marL="2743246" algn="l" defTabSz="457207" rtl="0" eaLnBrk="1" latinLnBrk="0" hangingPunct="1">
        <a:defRPr sz="1800" kern="1200">
          <a:solidFill>
            <a:schemeClr val="tx1"/>
          </a:solidFill>
          <a:latin typeface="+mn-lt"/>
          <a:ea typeface="+mn-ea"/>
          <a:cs typeface="+mn-cs"/>
        </a:defRPr>
      </a:lvl7pPr>
      <a:lvl8pPr marL="3200453" algn="l" defTabSz="457207" rtl="0" eaLnBrk="1" latinLnBrk="0" hangingPunct="1">
        <a:defRPr sz="1800" kern="1200">
          <a:solidFill>
            <a:schemeClr val="tx1"/>
          </a:solidFill>
          <a:latin typeface="+mn-lt"/>
          <a:ea typeface="+mn-ea"/>
          <a:cs typeface="+mn-cs"/>
        </a:defRPr>
      </a:lvl8pPr>
      <a:lvl9pPr marL="3657661" algn="l" defTabSz="45720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audio" Target="../media/audio1.wav"/><Relationship Id="rId5" Type="http://schemas.openxmlformats.org/officeDocument/2006/relationships/image" Target="../media/image3.jpeg"/><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131931" y="3040105"/>
            <a:ext cx="880139" cy="843525"/>
          </a:xfrm>
          <a:prstGeom prst="rect">
            <a:avLst/>
          </a:prstGeom>
        </p:spPr>
      </p:pic>
      <p:sp>
        <p:nvSpPr>
          <p:cNvPr id="5" name="Rectangle 4"/>
          <p:cNvSpPr/>
          <p:nvPr/>
        </p:nvSpPr>
        <p:spPr>
          <a:xfrm>
            <a:off x="3239744" y="1048112"/>
            <a:ext cx="2664512" cy="923330"/>
          </a:xfrm>
          <a:prstGeom prst="rect">
            <a:avLst/>
          </a:prstGeom>
          <a:noFill/>
        </p:spPr>
        <p:txBody>
          <a:bodyPr wrap="none" lIns="91440" tIns="45720" rIns="91440" bIns="45720">
            <a:spAutoFit/>
          </a:bodyPr>
          <a:lstStyle/>
          <a:p>
            <a:pPr algn="ctr"/>
            <a:r>
              <a:rPr lang="en-US" sz="5400" b="1" dirty="0" smtClean="0">
                <a:ln w="6600">
                  <a:solidFill>
                    <a:schemeClr val="accent2"/>
                  </a:solidFill>
                  <a:prstDash val="solid"/>
                </a:ln>
                <a:solidFill>
                  <a:srgbClr val="FFFFFF"/>
                </a:solidFill>
                <a:effectLst>
                  <a:outerShdw dist="38100" dir="2700000" algn="tl" rotWithShape="0">
                    <a:schemeClr val="accent2"/>
                  </a:outerShdw>
                </a:effectLst>
              </a:rPr>
              <a:t>Tracker</a:t>
            </a:r>
            <a:endParaRPr lang="en-US" sz="5400" b="1" cap="none" spc="0" dirty="0">
              <a:ln w="6600">
                <a:solidFill>
                  <a:schemeClr val="accent2"/>
                </a:solidFill>
                <a:prstDash val="solid"/>
              </a:ln>
              <a:solidFill>
                <a:srgbClr val="FFFFFF"/>
              </a:solidFill>
              <a:effectLst>
                <a:outerShdw dist="38100" dir="2700000" algn="tl" rotWithShape="0">
                  <a:schemeClr val="accent2"/>
                </a:outerShdw>
              </a:effectLst>
            </a:endParaRPr>
          </a:p>
        </p:txBody>
      </p:sp>
      <p:sp>
        <p:nvSpPr>
          <p:cNvPr id="6" name="Rectangle 5"/>
          <p:cNvSpPr/>
          <p:nvPr/>
        </p:nvSpPr>
        <p:spPr>
          <a:xfrm>
            <a:off x="308220" y="2987883"/>
            <a:ext cx="2387192" cy="923330"/>
          </a:xfrm>
          <a:prstGeom prst="rect">
            <a:avLst/>
          </a:prstGeom>
          <a:noFill/>
        </p:spPr>
        <p:txBody>
          <a:bodyPr wrap="none" lIns="91440" tIns="45720" rIns="91440" bIns="45720">
            <a:spAutoFit/>
          </a:bodyPr>
          <a:lstStyle/>
          <a:p>
            <a:pPr algn="ctr"/>
            <a:r>
              <a:rPr lang="en-US" sz="5400" b="1"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rPr>
              <a:t>CS 293</a:t>
            </a:r>
            <a:endParaRPr lang="en-US" sz="54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7" name="Rectangle 6"/>
          <p:cNvSpPr/>
          <p:nvPr/>
        </p:nvSpPr>
        <p:spPr>
          <a:xfrm>
            <a:off x="6807660" y="2967335"/>
            <a:ext cx="2028120" cy="923330"/>
          </a:xfrm>
          <a:prstGeom prst="rect">
            <a:avLst/>
          </a:prstGeom>
          <a:noFill/>
        </p:spPr>
        <p:txBody>
          <a:bodyPr wrap="none" lIns="91440" tIns="45720" rIns="91440" bIns="45720">
            <a:spAutoFit/>
          </a:bodyPr>
          <a:lstStyle/>
          <a:p>
            <a:pPr algn="ctr"/>
            <a:r>
              <a:rPr lang="en-US" sz="5400" b="1"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rPr>
              <a:t>DEMO</a:t>
            </a:r>
            <a:endParaRPr lang="en-US" sz="54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grpSp>
        <p:nvGrpSpPr>
          <p:cNvPr id="2" name="Group 1"/>
          <p:cNvGrpSpPr/>
          <p:nvPr/>
        </p:nvGrpSpPr>
        <p:grpSpPr>
          <a:xfrm>
            <a:off x="2512737" y="5073537"/>
            <a:ext cx="4118527" cy="1190863"/>
            <a:chOff x="2512737" y="5073537"/>
            <a:chExt cx="4118527" cy="1190863"/>
          </a:xfrm>
        </p:grpSpPr>
        <p:grpSp>
          <p:nvGrpSpPr>
            <p:cNvPr id="10" name="Group 9"/>
            <p:cNvGrpSpPr/>
            <p:nvPr/>
          </p:nvGrpSpPr>
          <p:grpSpPr>
            <a:xfrm>
              <a:off x="2512737" y="5073537"/>
              <a:ext cx="4118527" cy="646331"/>
              <a:chOff x="2373330" y="5073537"/>
              <a:chExt cx="4118527" cy="646331"/>
            </a:xfrm>
          </p:grpSpPr>
          <p:pic>
            <p:nvPicPr>
              <p:cNvPr id="8" name="Picture 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373330" y="5126805"/>
                <a:ext cx="556597" cy="556597"/>
              </a:xfrm>
              <a:prstGeom prst="rect">
                <a:avLst/>
              </a:prstGeom>
            </p:spPr>
          </p:pic>
          <p:sp>
            <p:nvSpPr>
              <p:cNvPr id="9" name="Rectangle 8"/>
              <p:cNvSpPr/>
              <p:nvPr/>
            </p:nvSpPr>
            <p:spPr>
              <a:xfrm>
                <a:off x="2961723" y="5073537"/>
                <a:ext cx="3530134" cy="646331"/>
              </a:xfrm>
              <a:prstGeom prst="rect">
                <a:avLst/>
              </a:prstGeom>
              <a:noFill/>
            </p:spPr>
            <p:txBody>
              <a:bodyPr wrap="non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r>
                  <a:rPr lang="en-US" sz="3600" b="1" dirty="0" smtClean="0">
                    <a:ln/>
                    <a:solidFill>
                      <a:schemeClr val="accent3"/>
                    </a:solidFill>
                  </a:rPr>
                  <a:t>Pratyush Nalam</a:t>
                </a:r>
                <a:endParaRPr lang="en-US" sz="3600" b="1" cap="none" spc="0" dirty="0">
                  <a:ln/>
                  <a:solidFill>
                    <a:schemeClr val="accent3"/>
                  </a:solidFill>
                  <a:effectLst/>
                </a:endParaRPr>
              </a:p>
            </p:txBody>
          </p:sp>
        </p:grpSp>
        <p:sp>
          <p:nvSpPr>
            <p:cNvPr id="18" name="Rectangle 17"/>
            <p:cNvSpPr/>
            <p:nvPr/>
          </p:nvSpPr>
          <p:spPr>
            <a:xfrm>
              <a:off x="3085915" y="5618069"/>
              <a:ext cx="2622834" cy="646331"/>
            </a:xfrm>
            <a:prstGeom prst="rect">
              <a:avLst/>
            </a:prstGeom>
            <a:noFill/>
          </p:spPr>
          <p:txBody>
            <a:bodyPr wrap="non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sz="3600" b="1" dirty="0" smtClean="0">
                  <a:ln/>
                  <a:solidFill>
                    <a:schemeClr val="accent3"/>
                  </a:solidFill>
                </a:rPr>
                <a:t>110050045</a:t>
              </a:r>
              <a:endParaRPr lang="en-US" sz="3600" b="1" cap="none" spc="0" dirty="0">
                <a:ln/>
                <a:solidFill>
                  <a:schemeClr val="accent3"/>
                </a:solidFill>
                <a:effectLst/>
              </a:endParaRPr>
            </a:p>
          </p:txBody>
        </p:sp>
      </p:grpSp>
    </p:spTree>
    <p:extLst>
      <p:ext uri="{BB962C8B-B14F-4D97-AF65-F5344CB8AC3E}">
        <p14:creationId xmlns:p14="http://schemas.microsoft.com/office/powerpoint/2010/main" val="388374214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000">
        <p15:prstTrans prst="curtains"/>
        <p:sndAc>
          <p:stSnd>
            <p:snd r:embed="rId3" name="applause.wav"/>
          </p:stSnd>
        </p:sndAc>
      </p:transition>
    </mc:Choice>
    <mc:Fallback xmlns="">
      <p:transition spd="slow">
        <p:fade/>
        <p:sndAc>
          <p:stSnd>
            <p:snd r:embed="rId6" name="applause.wav"/>
          </p:stSnd>
        </p:sndAc>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80">
                                          <p:stCondLst>
                                            <p:cond delay="0"/>
                                          </p:stCondLst>
                                        </p:cTn>
                                        <p:tgtEl>
                                          <p:spTgt spid="5"/>
                                        </p:tgtEl>
                                      </p:cBhvr>
                                    </p:animEffect>
                                    <p:anim calcmode="lin" valueType="num">
                                      <p:cBhvr>
                                        <p:cTn id="8" dur="1822"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5"/>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5"/>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5"/>
                                        </p:tgtEl>
                                        <p:attrNameLst>
                                          <p:attrName>ppt_y</p:attrName>
                                        </p:attrNameLst>
                                      </p:cBhvr>
                                      <p:tavLst>
                                        <p:tav tm="0" fmla="#ppt_y-sin(pi*$)/81">
                                          <p:val>
                                            <p:fltVal val="0"/>
                                          </p:val>
                                        </p:tav>
                                        <p:tav tm="100000">
                                          <p:val>
                                            <p:fltVal val="1"/>
                                          </p:val>
                                        </p:tav>
                                      </p:tavLst>
                                    </p:anim>
                                    <p:animScale>
                                      <p:cBhvr>
                                        <p:cTn id="13" dur="26">
                                          <p:stCondLst>
                                            <p:cond delay="650"/>
                                          </p:stCondLst>
                                        </p:cTn>
                                        <p:tgtEl>
                                          <p:spTgt spid="5"/>
                                        </p:tgtEl>
                                      </p:cBhvr>
                                      <p:to x="100000" y="60000"/>
                                    </p:animScale>
                                    <p:animScale>
                                      <p:cBhvr>
                                        <p:cTn id="14" dur="166" decel="50000">
                                          <p:stCondLst>
                                            <p:cond delay="676"/>
                                          </p:stCondLst>
                                        </p:cTn>
                                        <p:tgtEl>
                                          <p:spTgt spid="5"/>
                                        </p:tgtEl>
                                      </p:cBhvr>
                                      <p:to x="100000" y="100000"/>
                                    </p:animScale>
                                    <p:animScale>
                                      <p:cBhvr>
                                        <p:cTn id="15" dur="26">
                                          <p:stCondLst>
                                            <p:cond delay="1312"/>
                                          </p:stCondLst>
                                        </p:cTn>
                                        <p:tgtEl>
                                          <p:spTgt spid="5"/>
                                        </p:tgtEl>
                                      </p:cBhvr>
                                      <p:to x="100000" y="80000"/>
                                    </p:animScale>
                                    <p:animScale>
                                      <p:cBhvr>
                                        <p:cTn id="16" dur="166" decel="50000">
                                          <p:stCondLst>
                                            <p:cond delay="1338"/>
                                          </p:stCondLst>
                                        </p:cTn>
                                        <p:tgtEl>
                                          <p:spTgt spid="5"/>
                                        </p:tgtEl>
                                      </p:cBhvr>
                                      <p:to x="100000" y="100000"/>
                                    </p:animScale>
                                    <p:animScale>
                                      <p:cBhvr>
                                        <p:cTn id="17" dur="26">
                                          <p:stCondLst>
                                            <p:cond delay="1642"/>
                                          </p:stCondLst>
                                        </p:cTn>
                                        <p:tgtEl>
                                          <p:spTgt spid="5"/>
                                        </p:tgtEl>
                                      </p:cBhvr>
                                      <p:to x="100000" y="90000"/>
                                    </p:animScale>
                                    <p:animScale>
                                      <p:cBhvr>
                                        <p:cTn id="18" dur="166" decel="50000">
                                          <p:stCondLst>
                                            <p:cond delay="1668"/>
                                          </p:stCondLst>
                                        </p:cTn>
                                        <p:tgtEl>
                                          <p:spTgt spid="5"/>
                                        </p:tgtEl>
                                      </p:cBhvr>
                                      <p:to x="100000" y="100000"/>
                                    </p:animScale>
                                    <p:animScale>
                                      <p:cBhvr>
                                        <p:cTn id="19" dur="26">
                                          <p:stCondLst>
                                            <p:cond delay="1808"/>
                                          </p:stCondLst>
                                        </p:cTn>
                                        <p:tgtEl>
                                          <p:spTgt spid="5"/>
                                        </p:tgtEl>
                                      </p:cBhvr>
                                      <p:to x="100000" y="95000"/>
                                    </p:animScale>
                                    <p:animScale>
                                      <p:cBhvr>
                                        <p:cTn id="20" dur="166" decel="50000">
                                          <p:stCondLst>
                                            <p:cond delay="1834"/>
                                          </p:stCondLst>
                                        </p:cTn>
                                        <p:tgtEl>
                                          <p:spTgt spid="5"/>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500"/>
                                        <p:tgtEl>
                                          <p:spTgt spid="6"/>
                                        </p:tgtEl>
                                      </p:cBhvr>
                                    </p:animEffect>
                                  </p:childTnLst>
                                </p:cTn>
                              </p:par>
                              <p:par>
                                <p:cTn id="26" presetID="10" presetClass="entr" presetSubtype="0" fill="hold" nodeType="withEffect">
                                  <p:stCondLst>
                                    <p:cond delay="0"/>
                                  </p:stCondLst>
                                  <p:childTnLst>
                                    <p:set>
                                      <p:cBhvr>
                                        <p:cTn id="27" dur="1" fill="hold">
                                          <p:stCondLst>
                                            <p:cond delay="0"/>
                                          </p:stCondLst>
                                        </p:cTn>
                                        <p:tgtEl>
                                          <p:spTgt spid="4"/>
                                        </p:tgtEl>
                                        <p:attrNameLst>
                                          <p:attrName>style.visibility</p:attrName>
                                        </p:attrNameLst>
                                      </p:cBhvr>
                                      <p:to>
                                        <p:strVal val="visible"/>
                                      </p:to>
                                    </p:set>
                                    <p:animEffect transition="in" filter="fade">
                                      <p:cBhvr>
                                        <p:cTn id="28" dur="500"/>
                                        <p:tgtEl>
                                          <p:spTgt spid="4"/>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7"/>
                                        </p:tgtEl>
                                        <p:attrNameLst>
                                          <p:attrName>style.visibility</p:attrName>
                                        </p:attrNameLst>
                                      </p:cBhvr>
                                      <p:to>
                                        <p:strVal val="visible"/>
                                      </p:to>
                                    </p:set>
                                    <p:animEffect transition="in" filter="fade">
                                      <p:cBhvr>
                                        <p:cTn id="31" dur="500"/>
                                        <p:tgtEl>
                                          <p:spTgt spid="7"/>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2"/>
                                        </p:tgtEl>
                                        <p:attrNameLst>
                                          <p:attrName>style.visibility</p:attrName>
                                        </p:attrNameLst>
                                      </p:cBhvr>
                                      <p:to>
                                        <p:strVal val="visible"/>
                                      </p:to>
                                    </p:set>
                                    <p:animEffect transition="in" filter="fade">
                                      <p:cBhvr>
                                        <p:cTn id="36"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Pratyush Nalam                  110050045                        http://www.cse.iitb.ac.in/~pratnala</a:t>
            </a:r>
            <a:endParaRPr lang="en-IN"/>
          </a:p>
        </p:txBody>
      </p:sp>
      <p:sp>
        <p:nvSpPr>
          <p:cNvPr id="3" name="Slide Number Placeholder 2"/>
          <p:cNvSpPr>
            <a:spLocks noGrp="1"/>
          </p:cNvSpPr>
          <p:nvPr>
            <p:ph type="sldNum" sz="quarter" idx="12"/>
          </p:nvPr>
        </p:nvSpPr>
        <p:spPr/>
        <p:txBody>
          <a:bodyPr/>
          <a:lstStyle/>
          <a:p>
            <a:fld id="{C731E094-72E3-4688-9F28-75EA5B2A58E4}" type="slidenum">
              <a:rPr lang="en-IN" smtClean="0"/>
              <a:t>10</a:t>
            </a:fld>
            <a:endParaRPr lang="en-IN"/>
          </a:p>
        </p:txBody>
      </p:sp>
      <p:sp>
        <p:nvSpPr>
          <p:cNvPr id="4" name="Rectangle 3"/>
          <p:cNvSpPr/>
          <p:nvPr/>
        </p:nvSpPr>
        <p:spPr>
          <a:xfrm>
            <a:off x="114331" y="866393"/>
            <a:ext cx="3973203" cy="707886"/>
          </a:xfrm>
          <a:prstGeom prst="rect">
            <a:avLst/>
          </a:prstGeom>
          <a:noFill/>
        </p:spPr>
        <p:txBody>
          <a:bodyPr wrap="none" lIns="91440" tIns="45720" rIns="91440" bIns="45720">
            <a:spAutoFit/>
          </a:bodyPr>
          <a:lstStyle/>
          <a:p>
            <a:pPr algn="ctr"/>
            <a:r>
              <a:rPr lang="en-US" sz="4000" b="1" dirty="0" err="1" smtClean="0">
                <a:ln w="10160">
                  <a:solidFill>
                    <a:schemeClr val="accent5"/>
                  </a:solidFill>
                  <a:prstDash val="solid"/>
                </a:ln>
                <a:solidFill>
                  <a:srgbClr val="FFFFFF"/>
                </a:solidFill>
                <a:effectLst>
                  <a:outerShdw blurRad="38100" dist="22860" dir="5400000" algn="tl" rotWithShape="0">
                    <a:srgbClr val="000000">
                      <a:alpha val="30000"/>
                    </a:srgbClr>
                  </a:outerShdw>
                </a:effectLst>
              </a:rPr>
              <a:t>FeatureTracker</a:t>
            </a:r>
            <a:endParaRPr lang="en-US" sz="54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5" name="TextBox 4"/>
          <p:cNvSpPr txBox="1"/>
          <p:nvPr/>
        </p:nvSpPr>
        <p:spPr>
          <a:xfrm>
            <a:off x="206827" y="1948543"/>
            <a:ext cx="7559603" cy="1200329"/>
          </a:xfrm>
          <a:prstGeom prst="rect">
            <a:avLst/>
          </a:prstGeom>
          <a:noFill/>
        </p:spPr>
        <p:txBody>
          <a:bodyPr wrap="square" rtlCol="0">
            <a:spAutoFit/>
          </a:bodyPr>
          <a:lstStyle/>
          <a:p>
            <a:pPr algn="just"/>
            <a:r>
              <a:rPr lang="en-US" dirty="0" smtClean="0"/>
              <a:t>Derived from the </a:t>
            </a:r>
            <a:r>
              <a:rPr lang="en-US" dirty="0" err="1" smtClean="0"/>
              <a:t>FrameProcessor</a:t>
            </a:r>
            <a:r>
              <a:rPr lang="en-US" dirty="0" smtClean="0"/>
              <a:t> class. Converts the frames to grayscale, identifies feature points, decides which ones to track, tracks them and draws lines on the video to show where they have moved. Also gives the direction in which the points have moved – left or right.</a:t>
            </a:r>
            <a:endParaRPr lang="en-IN" dirty="0"/>
          </a:p>
        </p:txBody>
      </p:sp>
    </p:spTree>
    <p:extLst>
      <p:ext uri="{BB962C8B-B14F-4D97-AF65-F5344CB8AC3E}">
        <p14:creationId xmlns:p14="http://schemas.microsoft.com/office/powerpoint/2010/main" val="59508794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Pratyush Nalam                  110050045                        http://www.cse.iitb.ac.in/~pratnala</a:t>
            </a:r>
            <a:endParaRPr lang="en-IN"/>
          </a:p>
        </p:txBody>
      </p:sp>
      <p:sp>
        <p:nvSpPr>
          <p:cNvPr id="3" name="Slide Number Placeholder 2"/>
          <p:cNvSpPr>
            <a:spLocks noGrp="1"/>
          </p:cNvSpPr>
          <p:nvPr>
            <p:ph type="sldNum" sz="quarter" idx="12"/>
          </p:nvPr>
        </p:nvSpPr>
        <p:spPr/>
        <p:txBody>
          <a:bodyPr/>
          <a:lstStyle/>
          <a:p>
            <a:fld id="{C731E094-72E3-4688-9F28-75EA5B2A58E4}" type="slidenum">
              <a:rPr lang="en-IN" smtClean="0"/>
              <a:t>11</a:t>
            </a:fld>
            <a:endParaRPr lang="en-IN"/>
          </a:p>
        </p:txBody>
      </p:sp>
      <p:sp>
        <p:nvSpPr>
          <p:cNvPr id="4" name="Rectangle 3"/>
          <p:cNvSpPr/>
          <p:nvPr/>
        </p:nvSpPr>
        <p:spPr>
          <a:xfrm>
            <a:off x="1410191" y="507154"/>
            <a:ext cx="5213287" cy="923330"/>
          </a:xfrm>
          <a:prstGeom prst="rect">
            <a:avLst/>
          </a:prstGeom>
          <a:noFill/>
        </p:spPr>
        <p:txBody>
          <a:bodyPr wrap="none" lIns="91440" tIns="45720" rIns="91440" bIns="45720">
            <a:spAutoFit/>
          </a:bodyPr>
          <a:lstStyle/>
          <a:p>
            <a:pPr algn="ctr"/>
            <a:r>
              <a:rPr lang="en-US" sz="5400" b="1" cap="none" spc="0" dirty="0" smtClean="0">
                <a:ln w="6600">
                  <a:solidFill>
                    <a:schemeClr val="accent2"/>
                  </a:solidFill>
                  <a:prstDash val="solid"/>
                </a:ln>
                <a:solidFill>
                  <a:srgbClr val="FFFFFF"/>
                </a:solidFill>
                <a:effectLst>
                  <a:outerShdw dist="38100" dir="2700000" algn="tl" rotWithShape="0">
                    <a:schemeClr val="accent2"/>
                  </a:outerShdw>
                </a:effectLst>
              </a:rPr>
              <a:t>Data Structures</a:t>
            </a:r>
            <a:endParaRPr lang="en-US" sz="5400" b="1" cap="none" spc="0" dirty="0">
              <a:ln w="6600">
                <a:solidFill>
                  <a:schemeClr val="accent2"/>
                </a:solidFill>
                <a:prstDash val="solid"/>
              </a:ln>
              <a:solidFill>
                <a:srgbClr val="FFFFFF"/>
              </a:solidFill>
              <a:effectLst>
                <a:outerShdw dist="38100" dir="2700000" algn="tl" rotWithShape="0">
                  <a:schemeClr val="accent2"/>
                </a:outerShdw>
              </a:effectLst>
            </a:endParaRPr>
          </a:p>
        </p:txBody>
      </p:sp>
      <p:graphicFrame>
        <p:nvGraphicFramePr>
          <p:cNvPr id="5" name="Table 4"/>
          <p:cNvGraphicFramePr>
            <a:graphicFrameLocks noGrp="1"/>
          </p:cNvGraphicFramePr>
          <p:nvPr>
            <p:extLst>
              <p:ext uri="{D42A27DB-BD31-4B8C-83A1-F6EECF244321}">
                <p14:modId xmlns:p14="http://schemas.microsoft.com/office/powerpoint/2010/main" val="3139355226"/>
              </p:ext>
            </p:extLst>
          </p:nvPr>
        </p:nvGraphicFramePr>
        <p:xfrm>
          <a:off x="533397" y="1919512"/>
          <a:ext cx="7233033" cy="4582160"/>
        </p:xfrm>
        <a:graphic>
          <a:graphicData uri="http://schemas.openxmlformats.org/drawingml/2006/table">
            <a:tbl>
              <a:tblPr firstRow="1" bandRow="1">
                <a:tableStyleId>{5C22544A-7EE6-4342-B048-85BDC9FD1C3A}</a:tableStyleId>
              </a:tblPr>
              <a:tblGrid>
                <a:gridCol w="2411011"/>
                <a:gridCol w="2411011"/>
                <a:gridCol w="2411011"/>
              </a:tblGrid>
              <a:tr h="370840">
                <a:tc>
                  <a:txBody>
                    <a:bodyPr/>
                    <a:lstStyle/>
                    <a:p>
                      <a:pPr algn="ctr"/>
                      <a:r>
                        <a:rPr lang="en-US" sz="2000" dirty="0" smtClean="0"/>
                        <a:t>Purpose for which the data structure is used</a:t>
                      </a:r>
                      <a:endParaRPr lang="en-IN" sz="2000" b="1"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pPr algn="ctr"/>
                      <a:r>
                        <a:rPr lang="en-US" sz="2000" dirty="0" smtClean="0"/>
                        <a:t>Data Structure</a:t>
                      </a:r>
                      <a:r>
                        <a:rPr lang="en-US" sz="2000" baseline="0" dirty="0" smtClean="0"/>
                        <a:t> used</a:t>
                      </a:r>
                      <a:endParaRPr lang="en-IN" sz="2000" b="1"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pPr algn="ctr"/>
                      <a:r>
                        <a:rPr lang="en-US" sz="2000" dirty="0" smtClean="0"/>
                        <a:t>STL or own</a:t>
                      </a:r>
                      <a:r>
                        <a:rPr lang="en-US" sz="2000" baseline="0" dirty="0" smtClean="0"/>
                        <a:t> implementation</a:t>
                      </a:r>
                      <a:endParaRPr lang="en-IN" sz="2000" b="1"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tcPr>
                </a:tc>
              </a:tr>
              <a:tr h="370840">
                <a:tc>
                  <a:txBody>
                    <a:bodyPr/>
                    <a:lstStyle/>
                    <a:p>
                      <a:pPr algn="ctr"/>
                      <a:r>
                        <a:rPr lang="en-US" dirty="0" smtClean="0"/>
                        <a:t>Video Codec</a:t>
                      </a:r>
                      <a:endParaRPr lang="en-IN" dirty="0"/>
                    </a:p>
                  </a:txBody>
                  <a:tcPr>
                    <a:lnL w="12700" cmpd="sng">
                      <a:noFill/>
                    </a:lnL>
                    <a:lnR w="12700" cmpd="sng">
                      <a:noFill/>
                    </a:lnR>
                    <a:lnT w="38100" cmpd="sng">
                      <a:noFill/>
                    </a:lnT>
                    <a:lnB w="12700" cmpd="sng">
                      <a:noFill/>
                    </a:lnB>
                    <a:lnTlToBr w="12700" cmpd="sng">
                      <a:noFill/>
                      <a:prstDash val="solid"/>
                    </a:lnTlToBr>
                    <a:lnBlToTr w="12700" cmpd="sng">
                      <a:noFill/>
                      <a:prstDash val="solid"/>
                    </a:lnBlToTr>
                  </a:tcPr>
                </a:tc>
                <a:tc>
                  <a:txBody>
                    <a:bodyPr/>
                    <a:lstStyle/>
                    <a:p>
                      <a:pPr algn="ctr"/>
                      <a:r>
                        <a:rPr lang="en-US" dirty="0" smtClean="0"/>
                        <a:t>Union</a:t>
                      </a:r>
                      <a:endParaRPr lang="en-IN" dirty="0"/>
                    </a:p>
                  </a:txBody>
                  <a:tcPr>
                    <a:lnL w="12700" cmpd="sng">
                      <a:noFill/>
                    </a:lnL>
                    <a:lnR w="12700" cmpd="sng">
                      <a:noFill/>
                    </a:lnR>
                    <a:lnT w="38100" cmpd="sng">
                      <a:noFill/>
                    </a:lnT>
                    <a:lnB w="12700" cmpd="sng">
                      <a:noFill/>
                    </a:lnB>
                    <a:lnTlToBr w="12700" cmpd="sng">
                      <a:noFill/>
                      <a:prstDash val="solid"/>
                    </a:lnTlToBr>
                    <a:lnBlToTr w="12700" cmpd="sng">
                      <a:noFill/>
                      <a:prstDash val="solid"/>
                    </a:lnBlToTr>
                  </a:tcPr>
                </a:tc>
                <a:tc>
                  <a:txBody>
                    <a:bodyPr/>
                    <a:lstStyle/>
                    <a:p>
                      <a:pPr algn="ctr"/>
                      <a:r>
                        <a:rPr lang="en-US" dirty="0" smtClean="0"/>
                        <a:t>STL</a:t>
                      </a:r>
                      <a:endParaRPr lang="en-IN" dirty="0"/>
                    </a:p>
                  </a:txBody>
                  <a:tcPr>
                    <a:lnL w="12700" cmpd="sng">
                      <a:noFill/>
                    </a:lnL>
                    <a:lnR w="12700" cmpd="sng">
                      <a:noFill/>
                    </a:lnR>
                    <a:lnT w="38100" cmpd="sng">
                      <a:noFill/>
                    </a:lnT>
                    <a:lnB w="12700" cmpd="sng">
                      <a:noFill/>
                    </a:lnB>
                    <a:lnTlToBr w="12700" cmpd="sng">
                      <a:noFill/>
                      <a:prstDash val="solid"/>
                    </a:lnTlToBr>
                    <a:lnBlToTr w="12700" cmpd="sng">
                      <a:noFill/>
                      <a:prstDash val="solid"/>
                    </a:lnBlToTr>
                  </a:tcPr>
                </a:tc>
              </a:tr>
              <a:tr h="370840">
                <a:tc>
                  <a:txBody>
                    <a:bodyPr/>
                    <a:lstStyle/>
                    <a:p>
                      <a:pPr algn="ctr"/>
                      <a:r>
                        <a:rPr lang="en-US" dirty="0" smtClean="0"/>
                        <a:t>Tracked Features</a:t>
                      </a:r>
                      <a:endParaRPr lang="en-IN"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r>
                        <a:rPr lang="en-US" dirty="0" smtClean="0"/>
                        <a:t>Vector</a:t>
                      </a:r>
                      <a:endParaRPr lang="en-IN"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r>
                        <a:rPr lang="en-US" dirty="0" smtClean="0"/>
                        <a:t>STL</a:t>
                      </a:r>
                      <a:endParaRPr lang="en-IN"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r>
              <a:tr h="370840">
                <a:tc>
                  <a:txBody>
                    <a:bodyPr/>
                    <a:lstStyle/>
                    <a:p>
                      <a:pPr algn="ctr"/>
                      <a:r>
                        <a:rPr lang="en-US" dirty="0" smtClean="0"/>
                        <a:t>Initial positions of tracked points</a:t>
                      </a:r>
                      <a:endParaRPr lang="en-IN"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r>
                        <a:rPr lang="en-US" dirty="0" smtClean="0"/>
                        <a:t>Vector</a:t>
                      </a:r>
                      <a:endParaRPr lang="en-IN"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r>
                        <a:rPr lang="en-US" dirty="0" smtClean="0"/>
                        <a:t>STL</a:t>
                      </a:r>
                      <a:endParaRPr lang="en-IN"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r>
              <a:tr h="370840">
                <a:tc>
                  <a:txBody>
                    <a:bodyPr/>
                    <a:lstStyle/>
                    <a:p>
                      <a:pPr algn="ctr"/>
                      <a:r>
                        <a:rPr lang="en-US" dirty="0" smtClean="0"/>
                        <a:t>Positions of tracked points as they move</a:t>
                      </a:r>
                      <a:endParaRPr lang="en-IN"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r>
                        <a:rPr lang="en-US" dirty="0" smtClean="0"/>
                        <a:t>Vector</a:t>
                      </a:r>
                      <a:endParaRPr lang="en-IN"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r>
                        <a:rPr lang="en-US" dirty="0" smtClean="0"/>
                        <a:t>STL</a:t>
                      </a:r>
                      <a:endParaRPr lang="en-IN"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r>
              <a:tr h="370840">
                <a:tc>
                  <a:txBody>
                    <a:bodyPr/>
                    <a:lstStyle/>
                    <a:p>
                      <a:pPr algn="ctr"/>
                      <a:r>
                        <a:rPr lang="en-US" dirty="0" smtClean="0"/>
                        <a:t>Status</a:t>
                      </a:r>
                      <a:r>
                        <a:rPr lang="en-US" baseline="0" dirty="0" smtClean="0"/>
                        <a:t> of tracked features – success or not?</a:t>
                      </a:r>
                      <a:endParaRPr lang="en-IN"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r>
                        <a:rPr lang="en-US" dirty="0" smtClean="0"/>
                        <a:t>Vector</a:t>
                      </a:r>
                      <a:endParaRPr lang="en-IN"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r>
                        <a:rPr lang="en-US" dirty="0" smtClean="0"/>
                        <a:t>STL</a:t>
                      </a:r>
                      <a:endParaRPr lang="en-IN"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r>
              <a:tr h="370840">
                <a:tc>
                  <a:txBody>
                    <a:bodyPr/>
                    <a:lstStyle/>
                    <a:p>
                      <a:pPr algn="ctr"/>
                      <a:r>
                        <a:rPr lang="en-US" dirty="0" smtClean="0"/>
                        <a:t>If there was an error in tracking</a:t>
                      </a:r>
                      <a:endParaRPr lang="en-IN"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r>
                        <a:rPr lang="en-US" dirty="0" smtClean="0"/>
                        <a:t>Vector</a:t>
                      </a:r>
                      <a:endParaRPr lang="en-IN"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r>
                        <a:rPr lang="en-US" dirty="0" smtClean="0"/>
                        <a:t>STL</a:t>
                      </a:r>
                      <a:endParaRPr lang="en-IN"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tcPr>
                </a:tc>
              </a:tr>
            </a:tbl>
          </a:graphicData>
        </a:graphic>
      </p:graphicFrame>
    </p:spTree>
    <p:extLst>
      <p:ext uri="{BB962C8B-B14F-4D97-AF65-F5344CB8AC3E}">
        <p14:creationId xmlns:p14="http://schemas.microsoft.com/office/powerpoint/2010/main" val="68493968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Pratyush Nalam                  110050045                        http://www.cse.iitb.ac.in/~pratnala</a:t>
            </a:r>
            <a:endParaRPr lang="en-IN"/>
          </a:p>
        </p:txBody>
      </p:sp>
      <p:sp>
        <p:nvSpPr>
          <p:cNvPr id="3" name="Slide Number Placeholder 2"/>
          <p:cNvSpPr>
            <a:spLocks noGrp="1"/>
          </p:cNvSpPr>
          <p:nvPr>
            <p:ph type="sldNum" sz="quarter" idx="12"/>
          </p:nvPr>
        </p:nvSpPr>
        <p:spPr/>
        <p:txBody>
          <a:bodyPr/>
          <a:lstStyle/>
          <a:p>
            <a:fld id="{C731E094-72E3-4688-9F28-75EA5B2A58E4}" type="slidenum">
              <a:rPr lang="en-IN" smtClean="0"/>
              <a:t>12</a:t>
            </a:fld>
            <a:endParaRPr lang="en-IN"/>
          </a:p>
        </p:txBody>
      </p:sp>
      <p:sp>
        <p:nvSpPr>
          <p:cNvPr id="4" name="Rectangle 3"/>
          <p:cNvSpPr/>
          <p:nvPr/>
        </p:nvSpPr>
        <p:spPr>
          <a:xfrm>
            <a:off x="1813955" y="496285"/>
            <a:ext cx="4209807" cy="923330"/>
          </a:xfrm>
          <a:prstGeom prst="rect">
            <a:avLst/>
          </a:prstGeom>
          <a:noFill/>
        </p:spPr>
        <p:txBody>
          <a:bodyPr wrap="none" lIns="91440" tIns="45720" rIns="91440" bIns="45720">
            <a:spAutoFit/>
          </a:bodyPr>
          <a:lstStyle/>
          <a:p>
            <a:pPr algn="ctr"/>
            <a:r>
              <a:rPr lang="en-US" sz="5400" b="1" cap="none" spc="0" dirty="0" smtClean="0">
                <a:ln w="6600">
                  <a:solidFill>
                    <a:schemeClr val="accent2"/>
                  </a:solidFill>
                  <a:prstDash val="solid"/>
                </a:ln>
                <a:solidFill>
                  <a:srgbClr val="FFFFFF"/>
                </a:solidFill>
                <a:effectLst>
                  <a:outerShdw dist="38100" dir="2700000" algn="tl" rotWithShape="0">
                    <a:schemeClr val="accent2"/>
                  </a:outerShdw>
                </a:effectLst>
              </a:rPr>
              <a:t>Source Code</a:t>
            </a:r>
            <a:endParaRPr lang="en-US" sz="5400" b="1" cap="none" spc="0" dirty="0">
              <a:ln w="6600">
                <a:solidFill>
                  <a:schemeClr val="accent2"/>
                </a:solidFill>
                <a:prstDash val="solid"/>
              </a:ln>
              <a:solidFill>
                <a:srgbClr val="FFFFFF"/>
              </a:solidFill>
              <a:effectLst>
                <a:outerShdw dist="38100" dir="2700000" algn="tl" rotWithShape="0">
                  <a:schemeClr val="accent2"/>
                </a:outerShdw>
              </a:effectLst>
            </a:endParaRPr>
          </a:p>
        </p:txBody>
      </p:sp>
      <p:graphicFrame>
        <p:nvGraphicFramePr>
          <p:cNvPr id="5" name="Table 4"/>
          <p:cNvGraphicFramePr>
            <a:graphicFrameLocks noGrp="1"/>
          </p:cNvGraphicFramePr>
          <p:nvPr>
            <p:extLst>
              <p:ext uri="{D42A27DB-BD31-4B8C-83A1-F6EECF244321}">
                <p14:modId xmlns:p14="http://schemas.microsoft.com/office/powerpoint/2010/main" val="1252520281"/>
              </p:ext>
            </p:extLst>
          </p:nvPr>
        </p:nvGraphicFramePr>
        <p:xfrm>
          <a:off x="348342" y="1897744"/>
          <a:ext cx="7271658" cy="4693920"/>
        </p:xfrm>
        <a:graphic>
          <a:graphicData uri="http://schemas.openxmlformats.org/drawingml/2006/table">
            <a:tbl>
              <a:tblPr firstRow="1" bandRow="1">
                <a:tableStyleId>{5C22544A-7EE6-4342-B048-85BDC9FD1C3A}</a:tableStyleId>
              </a:tblPr>
              <a:tblGrid>
                <a:gridCol w="2423886"/>
                <a:gridCol w="2423886"/>
                <a:gridCol w="2423886"/>
              </a:tblGrid>
              <a:tr h="370840">
                <a:tc>
                  <a:txBody>
                    <a:bodyPr/>
                    <a:lstStyle/>
                    <a:p>
                      <a:pPr algn="ctr"/>
                      <a:r>
                        <a:rPr lang="en-US" sz="2000" dirty="0" smtClean="0"/>
                        <a:t>File Name</a:t>
                      </a:r>
                      <a:endParaRPr lang="en-IN" sz="2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pPr algn="ctr"/>
                      <a:r>
                        <a:rPr lang="en-US" sz="2000" dirty="0" smtClean="0"/>
                        <a:t>Description</a:t>
                      </a:r>
                      <a:endParaRPr lang="en-IN" sz="2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tcPr>
                </a:tc>
                <a:tc>
                  <a:txBody>
                    <a:bodyPr/>
                    <a:lstStyle/>
                    <a:p>
                      <a:pPr algn="ctr"/>
                      <a:r>
                        <a:rPr lang="en-US" sz="2000" dirty="0" smtClean="0"/>
                        <a:t>Author</a:t>
                      </a:r>
                      <a:endParaRPr lang="en-IN" sz="2000" dirty="0"/>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tcPr>
                </a:tc>
              </a:tr>
              <a:tr h="370840">
                <a:tc>
                  <a:txBody>
                    <a:bodyPr/>
                    <a:lstStyle/>
                    <a:p>
                      <a:pPr algn="ctr"/>
                      <a:r>
                        <a:rPr lang="en-US" dirty="0" err="1" smtClean="0"/>
                        <a:t>VideoProcessor.h</a:t>
                      </a:r>
                      <a:endParaRPr lang="en-IN" dirty="0"/>
                    </a:p>
                  </a:txBody>
                  <a:tcPr anchor="ctr">
                    <a:lnL w="12700" cmpd="sng">
                      <a:noFill/>
                    </a:lnL>
                    <a:lnR w="12700" cmpd="sng">
                      <a:noFill/>
                    </a:lnR>
                    <a:lnT w="38100" cmpd="sng">
                      <a:noFill/>
                    </a:lnT>
                    <a:lnB w="12700" cmpd="sng">
                      <a:noFill/>
                    </a:lnB>
                    <a:lnTlToBr w="12700" cmpd="sng">
                      <a:noFill/>
                      <a:prstDash val="solid"/>
                    </a:lnTlToBr>
                    <a:lnBlToTr w="12700" cmpd="sng">
                      <a:noFill/>
                      <a:prstDash val="solid"/>
                    </a:lnBlToTr>
                  </a:tcPr>
                </a:tc>
                <a:tc>
                  <a:txBody>
                    <a:bodyPr/>
                    <a:lstStyle/>
                    <a:p>
                      <a:pPr algn="ctr"/>
                      <a:r>
                        <a:rPr lang="en-US" dirty="0" smtClean="0"/>
                        <a:t>Declares </a:t>
                      </a:r>
                      <a:r>
                        <a:rPr lang="en-US" dirty="0" err="1" smtClean="0"/>
                        <a:t>VideoProcessor</a:t>
                      </a:r>
                      <a:r>
                        <a:rPr lang="en-US" baseline="0" dirty="0" smtClean="0"/>
                        <a:t> class and methods</a:t>
                      </a:r>
                      <a:endParaRPr lang="en-IN" dirty="0"/>
                    </a:p>
                  </a:txBody>
                  <a:tcPr anchor="ctr">
                    <a:lnL w="12700" cmpd="sng">
                      <a:noFill/>
                    </a:lnL>
                    <a:lnR w="12700" cmpd="sng">
                      <a:noFill/>
                    </a:lnR>
                    <a:lnT w="38100" cmpd="sng">
                      <a:noFill/>
                    </a:lnT>
                    <a:lnB w="12700" cmpd="sng">
                      <a:noFill/>
                    </a:lnB>
                    <a:lnTlToBr w="12700" cmpd="sng">
                      <a:noFill/>
                      <a:prstDash val="solid"/>
                    </a:lnTlToBr>
                    <a:lnBlToTr w="12700" cmpd="sng">
                      <a:noFill/>
                      <a:prstDash val="solid"/>
                    </a:lnBlToTr>
                  </a:tcPr>
                </a:tc>
                <a:tc rowSpan="5">
                  <a:txBody>
                    <a:bodyPr/>
                    <a:lstStyle/>
                    <a:p>
                      <a:pPr algn="ctr"/>
                      <a:r>
                        <a:rPr lang="en-US" dirty="0" smtClean="0"/>
                        <a:t>Pratyush Nalam</a:t>
                      </a:r>
                      <a:endParaRPr lang="en-IN" dirty="0"/>
                    </a:p>
                  </a:txBody>
                  <a:tcPr anchor="ctr">
                    <a:lnL w="12700" cmpd="sng">
                      <a:noFill/>
                    </a:lnL>
                    <a:lnR w="12700" cmpd="sng">
                      <a:noFill/>
                    </a:lnR>
                    <a:lnT w="38100" cmpd="sng">
                      <a:noFill/>
                    </a:lnT>
                    <a:lnB w="12700" cmpd="sng">
                      <a:noFill/>
                    </a:lnB>
                    <a:lnTlToBr w="12700" cmpd="sng">
                      <a:noFill/>
                      <a:prstDash val="solid"/>
                    </a:lnTlToBr>
                    <a:lnBlToTr w="12700" cmpd="sng">
                      <a:noFill/>
                      <a:prstDash val="solid"/>
                    </a:lnBlToTr>
                  </a:tcPr>
                </a:tc>
              </a:tr>
              <a:tr h="370840">
                <a:tc>
                  <a:txBody>
                    <a:bodyPr/>
                    <a:lstStyle/>
                    <a:p>
                      <a:pPr algn="ctr"/>
                      <a:r>
                        <a:rPr lang="en-US" dirty="0" smtClean="0"/>
                        <a:t>VideoProcessor.cpp</a:t>
                      </a:r>
                      <a:endParaRPr lang="en-IN" dirty="0"/>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r>
                        <a:rPr lang="en-US" dirty="0" smtClean="0"/>
                        <a:t>Implements </a:t>
                      </a:r>
                      <a:r>
                        <a:rPr lang="en-US" dirty="0" err="1" smtClean="0"/>
                        <a:t>VideoProcessor</a:t>
                      </a:r>
                      <a:r>
                        <a:rPr lang="en-US" dirty="0" smtClean="0"/>
                        <a:t> class</a:t>
                      </a:r>
                      <a:r>
                        <a:rPr lang="en-US" baseline="0" dirty="0" smtClean="0"/>
                        <a:t> </a:t>
                      </a:r>
                      <a:r>
                        <a:rPr lang="en-US" dirty="0" smtClean="0"/>
                        <a:t>methods</a:t>
                      </a:r>
                      <a:endParaRPr lang="en-IN" dirty="0"/>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vMerge="1">
                  <a:txBody>
                    <a:bodyPr/>
                    <a:lstStyle/>
                    <a:p>
                      <a:endParaRPr lang="en-IN"/>
                    </a:p>
                  </a:txBody>
                  <a:tcPr/>
                </a:tc>
              </a:tr>
              <a:tr h="370840">
                <a:tc>
                  <a:txBody>
                    <a:bodyPr/>
                    <a:lstStyle/>
                    <a:p>
                      <a:pPr algn="ctr"/>
                      <a:r>
                        <a:rPr lang="en-US" dirty="0" err="1" smtClean="0"/>
                        <a:t>FeatureTracker.h</a:t>
                      </a:r>
                      <a:endParaRPr lang="en-IN" dirty="0"/>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r>
                        <a:rPr lang="en-US" dirty="0" smtClean="0"/>
                        <a:t>Declares</a:t>
                      </a:r>
                      <a:r>
                        <a:rPr lang="en-US" baseline="0" dirty="0" smtClean="0"/>
                        <a:t> </a:t>
                      </a:r>
                      <a:r>
                        <a:rPr lang="en-US" baseline="0" dirty="0" err="1" smtClean="0"/>
                        <a:t>FeatureTracker</a:t>
                      </a:r>
                      <a:r>
                        <a:rPr lang="en-US" baseline="0" dirty="0" smtClean="0"/>
                        <a:t> class and methods</a:t>
                      </a:r>
                      <a:endParaRPr lang="en-IN" dirty="0"/>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vMerge="1">
                  <a:txBody>
                    <a:bodyPr/>
                    <a:lstStyle/>
                    <a:p>
                      <a:endParaRPr lang="en-IN"/>
                    </a:p>
                  </a:txBody>
                  <a:tcPr/>
                </a:tc>
              </a:tr>
              <a:tr h="370840">
                <a:tc>
                  <a:txBody>
                    <a:bodyPr/>
                    <a:lstStyle/>
                    <a:p>
                      <a:pPr algn="ctr"/>
                      <a:r>
                        <a:rPr lang="en-US" dirty="0" smtClean="0"/>
                        <a:t>FeatureTracker.cpp</a:t>
                      </a:r>
                      <a:endParaRPr lang="en-IN" dirty="0"/>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r>
                        <a:rPr lang="en-US" dirty="0" smtClean="0"/>
                        <a:t>Implements </a:t>
                      </a:r>
                      <a:r>
                        <a:rPr lang="en-US" dirty="0" err="1" smtClean="0"/>
                        <a:t>FeatureTracker</a:t>
                      </a:r>
                      <a:r>
                        <a:rPr lang="en-US" baseline="0" dirty="0" smtClean="0"/>
                        <a:t> class methods</a:t>
                      </a:r>
                      <a:endParaRPr lang="en-IN" dirty="0"/>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vMerge="1">
                  <a:txBody>
                    <a:bodyPr/>
                    <a:lstStyle/>
                    <a:p>
                      <a:endParaRPr lang="en-IN"/>
                    </a:p>
                  </a:txBody>
                  <a:tcPr/>
                </a:tc>
              </a:tr>
              <a:tr h="370840">
                <a:tc>
                  <a:txBody>
                    <a:bodyPr/>
                    <a:lstStyle/>
                    <a:p>
                      <a:pPr algn="ctr"/>
                      <a:r>
                        <a:rPr lang="en-US" dirty="0" smtClean="0"/>
                        <a:t>Tracker.cpp</a:t>
                      </a:r>
                      <a:endParaRPr lang="en-IN" dirty="0"/>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a:txBody>
                    <a:bodyPr/>
                    <a:lstStyle/>
                    <a:p>
                      <a:pPr algn="ctr"/>
                      <a:r>
                        <a:rPr lang="en-US" dirty="0" smtClean="0"/>
                        <a:t>Main file which</a:t>
                      </a:r>
                      <a:r>
                        <a:rPr lang="en-US" baseline="0" dirty="0" smtClean="0"/>
                        <a:t> runs the program</a:t>
                      </a:r>
                      <a:endParaRPr lang="en-IN" dirty="0"/>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tcPr>
                </a:tc>
                <a:tc vMerge="1">
                  <a:txBody>
                    <a:bodyPr/>
                    <a:lstStyle/>
                    <a:p>
                      <a:endParaRPr lang="en-IN" dirty="0"/>
                    </a:p>
                  </a:txBody>
                  <a:tcPr/>
                </a:tc>
              </a:tr>
            </a:tbl>
          </a:graphicData>
        </a:graphic>
      </p:graphicFrame>
    </p:spTree>
    <p:extLst>
      <p:ext uri="{BB962C8B-B14F-4D97-AF65-F5344CB8AC3E}">
        <p14:creationId xmlns:p14="http://schemas.microsoft.com/office/powerpoint/2010/main" val="274292603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Pratyush Nalam                  110050045                        http://www.cse.iitb.ac.in/~pratnala</a:t>
            </a:r>
            <a:endParaRPr lang="en-IN"/>
          </a:p>
        </p:txBody>
      </p:sp>
      <p:sp>
        <p:nvSpPr>
          <p:cNvPr id="3" name="Slide Number Placeholder 2"/>
          <p:cNvSpPr>
            <a:spLocks noGrp="1"/>
          </p:cNvSpPr>
          <p:nvPr>
            <p:ph type="sldNum" sz="quarter" idx="12"/>
          </p:nvPr>
        </p:nvSpPr>
        <p:spPr/>
        <p:txBody>
          <a:bodyPr/>
          <a:lstStyle/>
          <a:p>
            <a:fld id="{C731E094-72E3-4688-9F28-75EA5B2A58E4}" type="slidenum">
              <a:rPr lang="en-IN" smtClean="0"/>
              <a:t>13</a:t>
            </a:fld>
            <a:endParaRPr lang="en-IN"/>
          </a:p>
        </p:txBody>
      </p:sp>
      <p:sp>
        <p:nvSpPr>
          <p:cNvPr id="4" name="Rectangle 3"/>
          <p:cNvSpPr/>
          <p:nvPr/>
        </p:nvSpPr>
        <p:spPr>
          <a:xfrm>
            <a:off x="2057484" y="452738"/>
            <a:ext cx="3679212" cy="923330"/>
          </a:xfrm>
          <a:prstGeom prst="rect">
            <a:avLst/>
          </a:prstGeom>
          <a:noFill/>
        </p:spPr>
        <p:txBody>
          <a:bodyPr wrap="none" lIns="91440" tIns="45720" rIns="91440" bIns="45720">
            <a:spAutoFit/>
          </a:bodyPr>
          <a:lstStyle/>
          <a:p>
            <a:pPr algn="ctr"/>
            <a:r>
              <a:rPr lang="en-US" sz="5400" b="1" cap="none" spc="0" dirty="0" smtClean="0">
                <a:ln w="6600">
                  <a:solidFill>
                    <a:schemeClr val="accent2"/>
                  </a:solidFill>
                  <a:prstDash val="solid"/>
                </a:ln>
                <a:solidFill>
                  <a:srgbClr val="FFFFFF"/>
                </a:solidFill>
                <a:effectLst>
                  <a:outerShdw dist="38100" dir="2700000" algn="tl" rotWithShape="0">
                    <a:schemeClr val="accent2"/>
                  </a:outerShdw>
                </a:effectLst>
              </a:rPr>
              <a:t>Conclusion</a:t>
            </a:r>
            <a:endParaRPr lang="en-US" sz="5400" b="1" cap="none" spc="0" dirty="0">
              <a:ln w="6600">
                <a:solidFill>
                  <a:schemeClr val="accent2"/>
                </a:solidFill>
                <a:prstDash val="solid"/>
              </a:ln>
              <a:solidFill>
                <a:srgbClr val="FFFFFF"/>
              </a:solidFill>
              <a:effectLst>
                <a:outerShdw dist="38100" dir="2700000" algn="tl" rotWithShape="0">
                  <a:schemeClr val="accent2"/>
                </a:outerShdw>
              </a:effectLst>
            </a:endParaRPr>
          </a:p>
        </p:txBody>
      </p:sp>
      <p:sp>
        <p:nvSpPr>
          <p:cNvPr id="5" name="Rectangle 4"/>
          <p:cNvSpPr/>
          <p:nvPr/>
        </p:nvSpPr>
        <p:spPr>
          <a:xfrm>
            <a:off x="176270" y="1964804"/>
            <a:ext cx="7590161" cy="3785652"/>
          </a:xfrm>
          <a:prstGeom prst="rect">
            <a:avLst/>
          </a:prstGeom>
          <a:noFill/>
        </p:spPr>
        <p:txBody>
          <a:bodyPr wrap="square" lIns="91440" tIns="45720" rIns="91440" bIns="45720">
            <a:spAutoFit/>
          </a:bodyPr>
          <a:lstStyle/>
          <a:p>
            <a:pPr marL="685800" indent="-685800" algn="just">
              <a:buFont typeface="Arial" panose="020B0604020202020204" pitchFamily="34" charset="0"/>
              <a:buChar char="•"/>
            </a:pPr>
            <a:r>
              <a:rPr lang="en-US" sz="4000" b="1" dirty="0">
                <a:ln w="10160">
                  <a:solidFill>
                    <a:schemeClr val="accent5"/>
                  </a:solidFill>
                  <a:prstDash val="solid"/>
                </a:ln>
                <a:solidFill>
                  <a:srgbClr val="FFFFFF"/>
                </a:solidFill>
                <a:effectLst>
                  <a:outerShdw blurRad="38100" dist="22860" dir="5400000" algn="tl" rotWithShape="0">
                    <a:srgbClr val="000000">
                      <a:alpha val="30000"/>
                    </a:srgbClr>
                  </a:outerShdw>
                </a:effectLst>
              </a:rPr>
              <a:t>Up and down tracking is not accurate, hence not shown. Tweaks required.</a:t>
            </a:r>
          </a:p>
          <a:p>
            <a:pPr marL="685800" indent="-685800" algn="just">
              <a:buFont typeface="Arial" panose="020B0604020202020204" pitchFamily="34" charset="0"/>
              <a:buChar char="•"/>
            </a:pPr>
            <a:endParaRPr lang="en-US" sz="4000" b="1" cap="none" spc="0"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pPr marL="685800" indent="-685800" algn="just">
              <a:buFont typeface="Arial" panose="020B0604020202020204" pitchFamily="34" charset="0"/>
              <a:buChar char="•"/>
            </a:pPr>
            <a:r>
              <a:rPr lang="en-US" sz="4000" b="1" cap="none" spc="0"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rPr>
              <a:t>Prelude to gesture recognition</a:t>
            </a:r>
          </a:p>
        </p:txBody>
      </p:sp>
    </p:spTree>
    <p:extLst>
      <p:ext uri="{BB962C8B-B14F-4D97-AF65-F5344CB8AC3E}">
        <p14:creationId xmlns:p14="http://schemas.microsoft.com/office/powerpoint/2010/main" val="88018604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xEl>
                                              <p:pRg st="0" end="0"/>
                                            </p:txEl>
                                          </p:spTgt>
                                        </p:tgtEl>
                                        <p:attrNameLst>
                                          <p:attrName>style.visibility</p:attrName>
                                        </p:attrNameLst>
                                      </p:cBhvr>
                                      <p:to>
                                        <p:strVal val="visible"/>
                                      </p:to>
                                    </p:set>
                                    <p:animEffect transition="in" filter="fade">
                                      <p:cBhvr>
                                        <p:cTn id="12" dur="500"/>
                                        <p:tgtEl>
                                          <p:spTgt spid="5">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Pratyush Nalam                  110050045                        http://www.cse.iitb.ac.in/~pratnala</a:t>
            </a:r>
            <a:endParaRPr lang="en-IN"/>
          </a:p>
        </p:txBody>
      </p:sp>
      <p:sp>
        <p:nvSpPr>
          <p:cNvPr id="3" name="Slide Number Placeholder 2"/>
          <p:cNvSpPr>
            <a:spLocks noGrp="1"/>
          </p:cNvSpPr>
          <p:nvPr>
            <p:ph type="sldNum" sz="quarter" idx="12"/>
          </p:nvPr>
        </p:nvSpPr>
        <p:spPr/>
        <p:txBody>
          <a:bodyPr/>
          <a:lstStyle/>
          <a:p>
            <a:fld id="{C731E094-72E3-4688-9F28-75EA5B2A58E4}" type="slidenum">
              <a:rPr lang="en-IN" smtClean="0"/>
              <a:t>14</a:t>
            </a:fld>
            <a:endParaRPr lang="en-IN"/>
          </a:p>
        </p:txBody>
      </p:sp>
      <p:pic>
        <p:nvPicPr>
          <p:cNvPr id="4" name="Picture 2" descr="http://farm6.staticflickr.com/5217/5471047557_4dc13f5376.jpg"/>
          <p:cNvPicPr>
            <a:picLocks noChangeAspect="1" noChangeArrowheads="1"/>
          </p:cNvPicPr>
          <p:nvPr/>
        </p:nvPicPr>
        <p:blipFill>
          <a:blip r:embed="rId2">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499635" y="1781175"/>
            <a:ext cx="3295650" cy="32956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1438024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Pratyush Nalam                  110050045                        http://www.cse.iitb.ac.in/~pratnala</a:t>
            </a:r>
            <a:endParaRPr lang="en-IN"/>
          </a:p>
        </p:txBody>
      </p:sp>
      <p:sp>
        <p:nvSpPr>
          <p:cNvPr id="3" name="Slide Number Placeholder 2"/>
          <p:cNvSpPr>
            <a:spLocks noGrp="1"/>
          </p:cNvSpPr>
          <p:nvPr>
            <p:ph type="sldNum" sz="quarter" idx="12"/>
          </p:nvPr>
        </p:nvSpPr>
        <p:spPr/>
        <p:txBody>
          <a:bodyPr/>
          <a:lstStyle/>
          <a:p>
            <a:fld id="{C731E094-72E3-4688-9F28-75EA5B2A58E4}" type="slidenum">
              <a:rPr lang="en-IN" smtClean="0"/>
              <a:t>15</a:t>
            </a:fld>
            <a:endParaRPr lang="en-IN"/>
          </a:p>
        </p:txBody>
      </p:sp>
      <p:pic>
        <p:nvPicPr>
          <p:cNvPr id="4" name="Picture 2" descr="http://perusals.files.wordpress.com/2012/06/thank-you-and-follow-up.jpeg"/>
          <p:cNvPicPr>
            <a:picLocks noChangeAspect="1" noChangeArrowheads="1"/>
          </p:cNvPicPr>
          <p:nvPr/>
        </p:nvPicPr>
        <p:blipFill>
          <a:blip r:embed="rId2">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794902" y="2000250"/>
            <a:ext cx="2857500" cy="2857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8935543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dirty="0" smtClean="0"/>
              <a:t>Pratyush Nalam                  110050045                        http://www.cse.iitb.ac.in/~pratnala</a:t>
            </a:r>
            <a:endParaRPr lang="en-IN" dirty="0"/>
          </a:p>
        </p:txBody>
      </p:sp>
      <p:sp>
        <p:nvSpPr>
          <p:cNvPr id="3" name="Slide Number Placeholder 2"/>
          <p:cNvSpPr>
            <a:spLocks noGrp="1"/>
          </p:cNvSpPr>
          <p:nvPr>
            <p:ph type="sldNum" sz="quarter" idx="12"/>
          </p:nvPr>
        </p:nvSpPr>
        <p:spPr/>
        <p:txBody>
          <a:bodyPr/>
          <a:lstStyle/>
          <a:p>
            <a:fld id="{C731E094-72E3-4688-9F28-75EA5B2A58E4}" type="slidenum">
              <a:rPr lang="en-IN" smtClean="0"/>
              <a:t>2</a:t>
            </a:fld>
            <a:endParaRPr lang="en-IN"/>
          </a:p>
        </p:txBody>
      </p:sp>
      <p:pic>
        <p:nvPicPr>
          <p:cNvPr id="4" name="Tracking objects">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90418" y="1438061"/>
            <a:ext cx="7078894" cy="3981878"/>
          </a:xfrm>
          <a:prstGeom prst="rect">
            <a:avLst/>
          </a:prstGeom>
        </p:spPr>
      </p:pic>
    </p:spTree>
    <p:extLst>
      <p:ext uri="{BB962C8B-B14F-4D97-AF65-F5344CB8AC3E}">
        <p14:creationId xmlns:p14="http://schemas.microsoft.com/office/powerpoint/2010/main" val="182262914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 presetClass="mediacall" presetSubtype="0" fill="hold" nodeType="afterEffect">
                                  <p:stCondLst>
                                    <p:cond delay="0"/>
                                  </p:stCondLst>
                                  <p:childTnLst>
                                    <p:cmd type="call" cmd="playFrom(0.0)">
                                      <p:cBhvr>
                                        <p:cTn id="10" dur="802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11" fill="hold" display="0">
                  <p:stCondLst>
                    <p:cond delay="indefinite"/>
                  </p:stCondLst>
                </p:cTn>
                <p:tgtEl>
                  <p:spTgt spid="4"/>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Pratyush Nalam                  110050045                        http://www.cse.iitb.ac.in/~pratnala</a:t>
            </a:r>
            <a:endParaRPr lang="en-IN"/>
          </a:p>
        </p:txBody>
      </p:sp>
      <p:sp>
        <p:nvSpPr>
          <p:cNvPr id="3" name="Slide Number Placeholder 2"/>
          <p:cNvSpPr>
            <a:spLocks noGrp="1"/>
          </p:cNvSpPr>
          <p:nvPr>
            <p:ph type="sldNum" sz="quarter" idx="12"/>
          </p:nvPr>
        </p:nvSpPr>
        <p:spPr/>
        <p:txBody>
          <a:bodyPr/>
          <a:lstStyle/>
          <a:p>
            <a:fld id="{C731E094-72E3-4688-9F28-75EA5B2A58E4}" type="slidenum">
              <a:rPr lang="en-IN" smtClean="0"/>
              <a:t>3</a:t>
            </a:fld>
            <a:endParaRPr lang="en-IN"/>
          </a:p>
        </p:txBody>
      </p:sp>
      <p:sp>
        <p:nvSpPr>
          <p:cNvPr id="4" name="Rectangle 3"/>
          <p:cNvSpPr/>
          <p:nvPr/>
        </p:nvSpPr>
        <p:spPr>
          <a:xfrm>
            <a:off x="3097067" y="2967335"/>
            <a:ext cx="2013693" cy="923330"/>
          </a:xfrm>
          <a:prstGeom prst="rect">
            <a:avLst/>
          </a:prstGeom>
          <a:noFill/>
        </p:spPr>
        <p:txBody>
          <a:bodyPr wrap="none" lIns="91440" tIns="45720" rIns="91440" bIns="45720">
            <a:spAutoFit/>
          </a:bodyPr>
          <a:lstStyle/>
          <a:p>
            <a:pPr algn="ctr"/>
            <a:r>
              <a:rPr lang="en-US" sz="5400" b="1" cap="none" spc="0" dirty="0" smtClean="0">
                <a:ln w="6600">
                  <a:solidFill>
                    <a:schemeClr val="accent2"/>
                  </a:solidFill>
                  <a:prstDash val="solid"/>
                </a:ln>
                <a:solidFill>
                  <a:srgbClr val="FFFFFF"/>
                </a:solidFill>
                <a:effectLst>
                  <a:outerShdw dist="38100" dir="2700000" algn="tl" rotWithShape="0">
                    <a:schemeClr val="accent2"/>
                  </a:outerShdw>
                </a:effectLst>
              </a:rPr>
              <a:t>Demo</a:t>
            </a:r>
            <a:endParaRPr lang="en-US" sz="5400" b="1" cap="none" spc="0" dirty="0">
              <a:ln w="6600">
                <a:solidFill>
                  <a:schemeClr val="accent2"/>
                </a:solidFill>
                <a:prstDash val="solid"/>
              </a:ln>
              <a:solidFill>
                <a:srgbClr val="FFFFFF"/>
              </a:solidFill>
              <a:effectLst>
                <a:outerShdw dist="38100" dir="2700000" algn="tl" rotWithShape="0">
                  <a:schemeClr val="accent2"/>
                </a:outerShdw>
              </a:effectLst>
            </a:endParaRPr>
          </a:p>
        </p:txBody>
      </p:sp>
    </p:spTree>
    <p:extLst>
      <p:ext uri="{BB962C8B-B14F-4D97-AF65-F5344CB8AC3E}">
        <p14:creationId xmlns:p14="http://schemas.microsoft.com/office/powerpoint/2010/main" val="144782632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Pratyush Nalam                  110050045                        http://www.cse.iitb.ac.in/~pratnala</a:t>
            </a:r>
            <a:endParaRPr lang="en-IN"/>
          </a:p>
        </p:txBody>
      </p:sp>
      <p:sp>
        <p:nvSpPr>
          <p:cNvPr id="3" name="Slide Number Placeholder 2"/>
          <p:cNvSpPr>
            <a:spLocks noGrp="1"/>
          </p:cNvSpPr>
          <p:nvPr>
            <p:ph type="sldNum" sz="quarter" idx="12"/>
          </p:nvPr>
        </p:nvSpPr>
        <p:spPr/>
        <p:txBody>
          <a:bodyPr/>
          <a:lstStyle/>
          <a:p>
            <a:fld id="{C731E094-72E3-4688-9F28-75EA5B2A58E4}" type="slidenum">
              <a:rPr lang="en-IN" smtClean="0"/>
              <a:t>4</a:t>
            </a:fld>
            <a:endParaRPr lang="en-IN"/>
          </a:p>
        </p:txBody>
      </p:sp>
      <p:sp>
        <p:nvSpPr>
          <p:cNvPr id="4" name="Rectangle 3"/>
          <p:cNvSpPr/>
          <p:nvPr/>
        </p:nvSpPr>
        <p:spPr>
          <a:xfrm>
            <a:off x="783280" y="616025"/>
            <a:ext cx="6423553" cy="923330"/>
          </a:xfrm>
          <a:prstGeom prst="rect">
            <a:avLst/>
          </a:prstGeom>
          <a:noFill/>
        </p:spPr>
        <p:txBody>
          <a:bodyPr wrap="none" lIns="91440" tIns="45720" rIns="91440" bIns="45720">
            <a:spAutoFit/>
          </a:bodyPr>
          <a:lstStyle/>
          <a:p>
            <a:pPr algn="ctr"/>
            <a:r>
              <a:rPr lang="en-US" sz="5400" b="1" cap="none" spc="0" dirty="0" smtClean="0">
                <a:ln w="6600">
                  <a:solidFill>
                    <a:schemeClr val="accent2"/>
                  </a:solidFill>
                  <a:prstDash val="solid"/>
                </a:ln>
                <a:solidFill>
                  <a:srgbClr val="FFFFFF"/>
                </a:solidFill>
                <a:effectLst>
                  <a:outerShdw dist="38100" dir="2700000" algn="tl" rotWithShape="0">
                    <a:schemeClr val="accent2"/>
                  </a:outerShdw>
                </a:effectLst>
              </a:rPr>
              <a:t>Acknowledgements</a:t>
            </a:r>
            <a:endParaRPr lang="en-US" sz="5400" b="1" cap="none" spc="0" dirty="0">
              <a:ln w="6600">
                <a:solidFill>
                  <a:schemeClr val="accent2"/>
                </a:solidFill>
                <a:prstDash val="solid"/>
              </a:ln>
              <a:solidFill>
                <a:srgbClr val="FFFFFF"/>
              </a:solidFill>
              <a:effectLst>
                <a:outerShdw dist="38100" dir="2700000" algn="tl" rotWithShape="0">
                  <a:schemeClr val="accent2"/>
                </a:outerShdw>
              </a:effectLst>
            </a:endParaRPr>
          </a:p>
        </p:txBody>
      </p:sp>
      <p:sp>
        <p:nvSpPr>
          <p:cNvPr id="6" name="Rectangle 5"/>
          <p:cNvSpPr/>
          <p:nvPr/>
        </p:nvSpPr>
        <p:spPr>
          <a:xfrm>
            <a:off x="328984" y="2107364"/>
            <a:ext cx="6591933" cy="4401205"/>
          </a:xfrm>
          <a:prstGeom prst="rect">
            <a:avLst/>
          </a:prstGeom>
          <a:noFill/>
        </p:spPr>
        <p:txBody>
          <a:bodyPr wrap="none" lIns="91440" tIns="45720" rIns="91440" bIns="45720">
            <a:spAutoFit/>
          </a:bodyPr>
          <a:lstStyle/>
          <a:p>
            <a:pPr marL="685800" indent="-685800" algn="just">
              <a:buFont typeface="Arial" panose="020B0604020202020204" pitchFamily="34" charset="0"/>
              <a:buChar char="•"/>
            </a:pPr>
            <a:r>
              <a:rPr lang="en-US" sz="4000" b="1" cap="none" spc="0"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rPr>
              <a:t>Prof. </a:t>
            </a:r>
            <a:r>
              <a:rPr lang="en-US" sz="4000" b="1" cap="none" spc="0" dirty="0" err="1" smtClean="0">
                <a:ln w="10160">
                  <a:solidFill>
                    <a:schemeClr val="accent5"/>
                  </a:solidFill>
                  <a:prstDash val="solid"/>
                </a:ln>
                <a:solidFill>
                  <a:srgbClr val="FFFFFF"/>
                </a:solidFill>
                <a:effectLst>
                  <a:outerShdw blurRad="38100" dist="22860" dir="5400000" algn="tl" rotWithShape="0">
                    <a:srgbClr val="000000">
                      <a:alpha val="30000"/>
                    </a:srgbClr>
                  </a:outerShdw>
                </a:effectLst>
              </a:rPr>
              <a:t>Varsha</a:t>
            </a:r>
            <a:r>
              <a:rPr lang="en-US" sz="4000" b="1" cap="none" spc="0"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rPr>
              <a:t> </a:t>
            </a:r>
            <a:r>
              <a:rPr lang="en-US" sz="4000" b="1" cap="none" spc="0" dirty="0" err="1" smtClean="0">
                <a:ln w="10160">
                  <a:solidFill>
                    <a:schemeClr val="accent5"/>
                  </a:solidFill>
                  <a:prstDash val="solid"/>
                </a:ln>
                <a:solidFill>
                  <a:srgbClr val="FFFFFF"/>
                </a:solidFill>
                <a:effectLst>
                  <a:outerShdw blurRad="38100" dist="22860" dir="5400000" algn="tl" rotWithShape="0">
                    <a:srgbClr val="000000">
                      <a:alpha val="30000"/>
                    </a:srgbClr>
                  </a:outerShdw>
                </a:effectLst>
              </a:rPr>
              <a:t>Apte</a:t>
            </a:r>
            <a:endParaRPr lang="en-US" sz="4000" b="1" cap="none" spc="0"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pPr marL="685800" indent="-685800" algn="just">
              <a:buFont typeface="Arial" panose="020B0604020202020204" pitchFamily="34" charset="0"/>
              <a:buChar char="•"/>
            </a:pPr>
            <a:endParaRPr lang="en-US" sz="4000" b="1" cap="none" spc="0"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pPr marL="685800" indent="-685800" algn="just">
              <a:buFont typeface="Arial" panose="020B0604020202020204" pitchFamily="34" charset="0"/>
              <a:buChar char="•"/>
            </a:pPr>
            <a:r>
              <a:rPr lang="en-US" sz="4000" b="1" cap="none" spc="0"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rPr>
              <a:t>TAs – Ashish and </a:t>
            </a:r>
            <a:r>
              <a:rPr lang="en-US" sz="4000" b="1" cap="none" spc="0" dirty="0" err="1" smtClean="0">
                <a:ln w="10160">
                  <a:solidFill>
                    <a:schemeClr val="accent5"/>
                  </a:solidFill>
                  <a:prstDash val="solid"/>
                </a:ln>
                <a:solidFill>
                  <a:srgbClr val="FFFFFF"/>
                </a:solidFill>
                <a:effectLst>
                  <a:outerShdw blurRad="38100" dist="22860" dir="5400000" algn="tl" rotWithShape="0">
                    <a:srgbClr val="000000">
                      <a:alpha val="30000"/>
                    </a:srgbClr>
                  </a:outerShdw>
                </a:effectLst>
              </a:rPr>
              <a:t>Manasa</a:t>
            </a:r>
            <a:endParaRPr lang="en-US" sz="4000" b="1" cap="none" spc="0"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pPr marL="685800" indent="-685800" algn="just">
              <a:buFont typeface="Arial" panose="020B0604020202020204" pitchFamily="34" charset="0"/>
              <a:buChar char="•"/>
            </a:pPr>
            <a:endParaRPr lang="en-US" sz="4000" b="1" cap="none" spc="0"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pPr marL="685800" indent="-685800" algn="just">
              <a:buFont typeface="Arial" panose="020B0604020202020204" pitchFamily="34" charset="0"/>
              <a:buChar char="•"/>
            </a:pPr>
            <a:r>
              <a:rPr lang="en-US" sz="4000" b="1"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rPr>
              <a:t>Stack Overflow</a:t>
            </a:r>
          </a:p>
          <a:p>
            <a:pPr marL="685800" indent="-685800" algn="just">
              <a:buFont typeface="Arial" panose="020B0604020202020204" pitchFamily="34" charset="0"/>
              <a:buChar char="•"/>
            </a:pPr>
            <a:endParaRPr lang="en-US" sz="4000" b="1"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pPr marL="685800" indent="-685800" algn="just">
              <a:buFont typeface="Arial" panose="020B0604020202020204" pitchFamily="34" charset="0"/>
              <a:buChar char="•"/>
            </a:pPr>
            <a:r>
              <a:rPr lang="en-US" sz="4000" b="1" cap="none" spc="0"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rPr>
              <a:t>Google</a:t>
            </a:r>
            <a:endParaRPr lang="en-US" sz="40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Tree>
    <p:extLst>
      <p:ext uri="{BB962C8B-B14F-4D97-AF65-F5344CB8AC3E}">
        <p14:creationId xmlns:p14="http://schemas.microsoft.com/office/powerpoint/2010/main" val="49850900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0" end="0"/>
                                            </p:txEl>
                                          </p:spTgt>
                                        </p:tgtEl>
                                        <p:attrNameLst>
                                          <p:attrName>style.visibility</p:attrName>
                                        </p:attrNameLst>
                                      </p:cBhvr>
                                      <p:to>
                                        <p:strVal val="visible"/>
                                      </p:to>
                                    </p:set>
                                    <p:animEffect transition="in" filter="fade">
                                      <p:cBhvr>
                                        <p:cTn id="12" dur="500"/>
                                        <p:tgtEl>
                                          <p:spTgt spid="6">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4" end="4"/>
                                            </p:txEl>
                                          </p:spTgt>
                                        </p:tgtEl>
                                        <p:attrNameLst>
                                          <p:attrName>style.visibility</p:attrName>
                                        </p:attrNameLst>
                                      </p:cBhvr>
                                      <p:to>
                                        <p:strVal val="visible"/>
                                      </p:to>
                                    </p:set>
                                    <p:animEffect transition="in" filter="fade">
                                      <p:cBhvr>
                                        <p:cTn id="22" dur="500"/>
                                        <p:tgtEl>
                                          <p:spTgt spid="6">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Pratyush Nalam                  110050045                        http://www.cse.iitb.ac.in/~pratnala</a:t>
            </a:r>
            <a:endParaRPr lang="en-IN"/>
          </a:p>
        </p:txBody>
      </p:sp>
      <p:sp>
        <p:nvSpPr>
          <p:cNvPr id="3" name="Slide Number Placeholder 2"/>
          <p:cNvSpPr>
            <a:spLocks noGrp="1"/>
          </p:cNvSpPr>
          <p:nvPr>
            <p:ph type="sldNum" sz="quarter" idx="12"/>
          </p:nvPr>
        </p:nvSpPr>
        <p:spPr/>
        <p:txBody>
          <a:bodyPr/>
          <a:lstStyle/>
          <a:p>
            <a:fld id="{C731E094-72E3-4688-9F28-75EA5B2A58E4}" type="slidenum">
              <a:rPr lang="en-IN" smtClean="0"/>
              <a:t>5</a:t>
            </a:fld>
            <a:endParaRPr lang="en-IN"/>
          </a:p>
        </p:txBody>
      </p:sp>
      <p:sp>
        <p:nvSpPr>
          <p:cNvPr id="4" name="Rectangle 3"/>
          <p:cNvSpPr/>
          <p:nvPr/>
        </p:nvSpPr>
        <p:spPr>
          <a:xfrm>
            <a:off x="2280695" y="827315"/>
            <a:ext cx="3363421" cy="923330"/>
          </a:xfrm>
          <a:prstGeom prst="rect">
            <a:avLst/>
          </a:prstGeom>
          <a:noFill/>
        </p:spPr>
        <p:txBody>
          <a:bodyPr wrap="none" lIns="91440" tIns="45720" rIns="91440" bIns="45720">
            <a:spAutoFit/>
          </a:bodyPr>
          <a:lstStyle/>
          <a:p>
            <a:pPr algn="ctr"/>
            <a:r>
              <a:rPr lang="en-US" sz="5400" b="1" cap="none" spc="0" dirty="0" smtClean="0">
                <a:ln w="6600">
                  <a:solidFill>
                    <a:schemeClr val="accent2"/>
                  </a:solidFill>
                  <a:prstDash val="solid"/>
                </a:ln>
                <a:solidFill>
                  <a:srgbClr val="FFFFFF"/>
                </a:solidFill>
                <a:effectLst>
                  <a:outerShdw dist="38100" dir="2700000" algn="tl" rotWithShape="0">
                    <a:schemeClr val="accent2"/>
                  </a:outerShdw>
                </a:effectLst>
              </a:rPr>
              <a:t>Highlights</a:t>
            </a:r>
          </a:p>
        </p:txBody>
      </p:sp>
      <p:sp>
        <p:nvSpPr>
          <p:cNvPr id="5" name="Rectangle 4"/>
          <p:cNvSpPr/>
          <p:nvPr/>
        </p:nvSpPr>
        <p:spPr>
          <a:xfrm>
            <a:off x="258879" y="2085595"/>
            <a:ext cx="6862776" cy="3170099"/>
          </a:xfrm>
          <a:prstGeom prst="rect">
            <a:avLst/>
          </a:prstGeom>
          <a:noFill/>
        </p:spPr>
        <p:txBody>
          <a:bodyPr wrap="none" lIns="91440" tIns="45720" rIns="91440" bIns="45720">
            <a:spAutoFit/>
          </a:bodyPr>
          <a:lstStyle/>
          <a:p>
            <a:pPr marL="571500" indent="-571500" algn="just">
              <a:buFont typeface="Arial" panose="020B0604020202020204" pitchFamily="34" charset="0"/>
              <a:buChar char="•"/>
            </a:pPr>
            <a:r>
              <a:rPr lang="en-US" sz="4000" b="1" dirty="0" err="1" smtClean="0">
                <a:ln w="10160">
                  <a:solidFill>
                    <a:schemeClr val="accent5"/>
                  </a:solidFill>
                  <a:prstDash val="solid"/>
                </a:ln>
                <a:solidFill>
                  <a:srgbClr val="FFFFFF"/>
                </a:solidFill>
                <a:effectLst>
                  <a:outerShdw blurRad="38100" dist="22860" dir="5400000" algn="tl" rotWithShape="0">
                    <a:srgbClr val="000000">
                      <a:alpha val="30000"/>
                    </a:srgbClr>
                  </a:outerShdw>
                </a:effectLst>
              </a:rPr>
              <a:t>OpenCV</a:t>
            </a:r>
            <a:endParaRPr lang="en-US" sz="4000" b="1"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pPr algn="just"/>
            <a:endParaRPr lang="en-US" sz="40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pPr marL="571500" indent="-571500" algn="just">
              <a:buFont typeface="Arial" panose="020B0604020202020204" pitchFamily="34" charset="0"/>
              <a:buChar char="•"/>
            </a:pPr>
            <a:r>
              <a:rPr lang="en-US" sz="4000" b="1"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rPr>
              <a:t>cv::</a:t>
            </a:r>
            <a:r>
              <a:rPr lang="en-US" sz="4000" b="1" dirty="0" err="1" smtClean="0">
                <a:ln w="10160">
                  <a:solidFill>
                    <a:schemeClr val="accent5"/>
                  </a:solidFill>
                  <a:prstDash val="solid"/>
                </a:ln>
                <a:solidFill>
                  <a:srgbClr val="FFFFFF"/>
                </a:solidFill>
                <a:effectLst>
                  <a:outerShdw blurRad="38100" dist="22860" dir="5400000" algn="tl" rotWithShape="0">
                    <a:srgbClr val="000000">
                      <a:alpha val="30000"/>
                    </a:srgbClr>
                  </a:outerShdw>
                </a:effectLst>
              </a:rPr>
              <a:t>calcOpticalFlowPyrLK</a:t>
            </a:r>
            <a:endParaRPr lang="en-US" sz="4000" b="1"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pPr algn="just"/>
            <a:endParaRPr lang="en-US" sz="4000" b="1"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pPr marL="571500" indent="-571500" algn="just">
              <a:buFont typeface="Arial" panose="020B0604020202020204" pitchFamily="34" charset="0"/>
              <a:buChar char="•"/>
            </a:pPr>
            <a:r>
              <a:rPr lang="en-US" sz="4000" b="1"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rPr>
              <a:t>cv::</a:t>
            </a:r>
            <a:r>
              <a:rPr lang="en-US" sz="4000" b="1" dirty="0" err="1" smtClean="0">
                <a:ln w="10160">
                  <a:solidFill>
                    <a:schemeClr val="accent5"/>
                  </a:solidFill>
                  <a:prstDash val="solid"/>
                </a:ln>
                <a:solidFill>
                  <a:srgbClr val="FFFFFF"/>
                </a:solidFill>
                <a:effectLst>
                  <a:outerShdw blurRad="38100" dist="22860" dir="5400000" algn="tl" rotWithShape="0">
                    <a:srgbClr val="000000">
                      <a:alpha val="30000"/>
                    </a:srgbClr>
                  </a:outerShdw>
                </a:effectLst>
              </a:rPr>
              <a:t>goodFeatureToTrack</a:t>
            </a:r>
            <a:endParaRPr lang="en-US" sz="4000" b="1"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Tree>
    <p:extLst>
      <p:ext uri="{BB962C8B-B14F-4D97-AF65-F5344CB8AC3E}">
        <p14:creationId xmlns:p14="http://schemas.microsoft.com/office/powerpoint/2010/main" val="367257571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xEl>
                                              <p:pRg st="0" end="0"/>
                                            </p:txEl>
                                          </p:spTgt>
                                        </p:tgtEl>
                                        <p:attrNameLst>
                                          <p:attrName>style.visibility</p:attrName>
                                        </p:attrNameLst>
                                      </p:cBhvr>
                                      <p:to>
                                        <p:strVal val="visible"/>
                                      </p:to>
                                    </p:set>
                                    <p:animEffect transition="in" filter="fade">
                                      <p:cBhvr>
                                        <p:cTn id="12" dur="500"/>
                                        <p:tgtEl>
                                          <p:spTgt spid="5">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5">
                                            <p:txEl>
                                              <p:pRg st="4" end="4"/>
                                            </p:txEl>
                                          </p:spTgt>
                                        </p:tgtEl>
                                        <p:attrNameLst>
                                          <p:attrName>style.visibility</p:attrName>
                                        </p:attrNameLst>
                                      </p:cBhvr>
                                      <p:to>
                                        <p:strVal val="visible"/>
                                      </p:to>
                                    </p:set>
                                    <p:animEffect transition="in" filter="fade">
                                      <p:cBhvr>
                                        <p:cTn id="22" dur="500"/>
                                        <p:tgtEl>
                                          <p:spTgt spid="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Pratyush Nalam                  110050045                        http://www.cse.iitb.ac.in/~pratnala</a:t>
            </a:r>
            <a:endParaRPr lang="en-IN"/>
          </a:p>
        </p:txBody>
      </p:sp>
      <p:sp>
        <p:nvSpPr>
          <p:cNvPr id="3" name="Slide Number Placeholder 2"/>
          <p:cNvSpPr>
            <a:spLocks noGrp="1"/>
          </p:cNvSpPr>
          <p:nvPr>
            <p:ph type="sldNum" sz="quarter" idx="12"/>
          </p:nvPr>
        </p:nvSpPr>
        <p:spPr/>
        <p:txBody>
          <a:bodyPr/>
          <a:lstStyle/>
          <a:p>
            <a:fld id="{C731E094-72E3-4688-9F28-75EA5B2A58E4}" type="slidenum">
              <a:rPr lang="en-IN" smtClean="0"/>
              <a:t>6</a:t>
            </a:fld>
            <a:endParaRPr lang="en-IN"/>
          </a:p>
        </p:txBody>
      </p:sp>
      <p:sp>
        <p:nvSpPr>
          <p:cNvPr id="5" name="Rectangle 4"/>
          <p:cNvSpPr/>
          <p:nvPr/>
        </p:nvSpPr>
        <p:spPr>
          <a:xfrm>
            <a:off x="1055142" y="779311"/>
            <a:ext cx="5662127" cy="923330"/>
          </a:xfrm>
          <a:prstGeom prst="rect">
            <a:avLst/>
          </a:prstGeom>
          <a:noFill/>
        </p:spPr>
        <p:txBody>
          <a:bodyPr wrap="none" lIns="91440" tIns="45720" rIns="91440" bIns="45720">
            <a:spAutoFit/>
          </a:bodyPr>
          <a:lstStyle/>
          <a:p>
            <a:pPr algn="ctr"/>
            <a:r>
              <a:rPr lang="en-US" sz="5400" b="1" cap="none" spc="0" dirty="0" smtClean="0">
                <a:ln w="6600">
                  <a:solidFill>
                    <a:schemeClr val="accent2"/>
                  </a:solidFill>
                  <a:prstDash val="solid"/>
                </a:ln>
                <a:solidFill>
                  <a:srgbClr val="FFFFFF"/>
                </a:solidFill>
                <a:effectLst>
                  <a:outerShdw dist="38100" dir="2700000" algn="tl" rotWithShape="0">
                    <a:schemeClr val="accent2"/>
                  </a:outerShdw>
                </a:effectLst>
              </a:rPr>
              <a:t>Algorith</a:t>
            </a:r>
            <a:r>
              <a:rPr lang="en-US" sz="5400" b="1" dirty="0" smtClean="0">
                <a:ln w="6600">
                  <a:solidFill>
                    <a:schemeClr val="accent2"/>
                  </a:solidFill>
                  <a:prstDash val="solid"/>
                </a:ln>
                <a:solidFill>
                  <a:srgbClr val="FFFFFF"/>
                </a:solidFill>
                <a:effectLst>
                  <a:outerShdw dist="38100" dir="2700000" algn="tl" rotWithShape="0">
                    <a:schemeClr val="accent2"/>
                  </a:outerShdw>
                </a:effectLst>
              </a:rPr>
              <a:t>m Design</a:t>
            </a:r>
            <a:endParaRPr lang="en-US" sz="5400" b="1" cap="none" spc="0" dirty="0">
              <a:ln w="6600">
                <a:solidFill>
                  <a:schemeClr val="accent2"/>
                </a:solidFill>
                <a:prstDash val="solid"/>
              </a:ln>
              <a:solidFill>
                <a:srgbClr val="FFFFFF"/>
              </a:solidFill>
              <a:effectLst>
                <a:outerShdw dist="38100" dir="2700000" algn="tl" rotWithShape="0">
                  <a:schemeClr val="accent2"/>
                </a:outerShdw>
              </a:effectLst>
            </a:endParaRPr>
          </a:p>
        </p:txBody>
      </p:sp>
      <p:sp>
        <p:nvSpPr>
          <p:cNvPr id="6" name="Rectangle 5"/>
          <p:cNvSpPr/>
          <p:nvPr/>
        </p:nvSpPr>
        <p:spPr>
          <a:xfrm>
            <a:off x="261255" y="2749068"/>
            <a:ext cx="7391401" cy="1938992"/>
          </a:xfrm>
          <a:prstGeom prst="rect">
            <a:avLst/>
          </a:prstGeom>
          <a:noFill/>
        </p:spPr>
        <p:txBody>
          <a:bodyPr wrap="square" lIns="91440" tIns="45720" rIns="91440" bIns="45720">
            <a:spAutoFit/>
          </a:bodyPr>
          <a:lstStyle/>
          <a:p>
            <a:pPr algn="just"/>
            <a:r>
              <a:rPr lang="en-US" sz="4000" b="1" cap="none" spc="0"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rPr>
              <a:t>The question:</a:t>
            </a:r>
          </a:p>
          <a:p>
            <a:pPr algn="just"/>
            <a:endParaRPr lang="en-US" sz="40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pPr algn="just"/>
            <a:r>
              <a:rPr lang="en-US" sz="4000" b="1" cap="none" spc="0"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rPr>
              <a:t>How to track moving objects?</a:t>
            </a:r>
            <a:endParaRPr lang="en-US" sz="40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Tree>
    <p:extLst>
      <p:ext uri="{BB962C8B-B14F-4D97-AF65-F5344CB8AC3E}">
        <p14:creationId xmlns:p14="http://schemas.microsoft.com/office/powerpoint/2010/main" val="53633428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0" end="0"/>
                                            </p:txEl>
                                          </p:spTgt>
                                        </p:tgtEl>
                                        <p:attrNameLst>
                                          <p:attrName>style.visibility</p:attrName>
                                        </p:attrNameLst>
                                      </p:cBhvr>
                                      <p:to>
                                        <p:strVal val="visible"/>
                                      </p:to>
                                    </p:set>
                                    <p:animEffect transition="in" filter="fade">
                                      <p:cBhvr>
                                        <p:cTn id="12" dur="500"/>
                                        <p:tgtEl>
                                          <p:spTgt spid="6">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Pratyush Nalam                  110050045                        http://www.cse.iitb.ac.in/~pratnala</a:t>
            </a:r>
            <a:endParaRPr lang="en-IN"/>
          </a:p>
        </p:txBody>
      </p:sp>
      <p:sp>
        <p:nvSpPr>
          <p:cNvPr id="3" name="Slide Number Placeholder 2"/>
          <p:cNvSpPr>
            <a:spLocks noGrp="1"/>
          </p:cNvSpPr>
          <p:nvPr>
            <p:ph type="sldNum" sz="quarter" idx="12"/>
          </p:nvPr>
        </p:nvSpPr>
        <p:spPr/>
        <p:txBody>
          <a:bodyPr/>
          <a:lstStyle/>
          <a:p>
            <a:fld id="{C731E094-72E3-4688-9F28-75EA5B2A58E4}" type="slidenum">
              <a:rPr lang="en-IN" smtClean="0"/>
              <a:t>7</a:t>
            </a:fld>
            <a:endParaRPr lang="en-IN"/>
          </a:p>
        </p:txBody>
      </p:sp>
      <p:sp>
        <p:nvSpPr>
          <p:cNvPr id="4" name="Rectangle 3"/>
          <p:cNvSpPr/>
          <p:nvPr/>
        </p:nvSpPr>
        <p:spPr>
          <a:xfrm>
            <a:off x="363557" y="692218"/>
            <a:ext cx="7194014" cy="5016758"/>
          </a:xfrm>
          <a:prstGeom prst="rect">
            <a:avLst/>
          </a:prstGeom>
          <a:noFill/>
        </p:spPr>
        <p:txBody>
          <a:bodyPr wrap="square" lIns="91440" tIns="45720" rIns="91440" bIns="45720">
            <a:spAutoFit/>
          </a:bodyPr>
          <a:lstStyle/>
          <a:p>
            <a:pPr algn="just"/>
            <a:r>
              <a:rPr lang="en-US" sz="4000" b="1" cap="none" spc="0"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rPr>
              <a:t>The solution:</a:t>
            </a:r>
          </a:p>
          <a:p>
            <a:pPr algn="just"/>
            <a:endParaRPr lang="en-US" sz="4000" b="1"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pPr marL="571500" indent="-571500" algn="just">
              <a:buFont typeface="Arial" panose="020B0604020202020204" pitchFamily="34" charset="0"/>
              <a:buChar char="•"/>
            </a:pPr>
            <a:r>
              <a:rPr lang="en-US" sz="4000" b="1" cap="none" spc="0"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rPr>
              <a:t>Convert feed to grayscale</a:t>
            </a:r>
          </a:p>
          <a:p>
            <a:pPr marL="571500" indent="-571500" algn="just">
              <a:buFont typeface="Arial" panose="020B0604020202020204" pitchFamily="34" charset="0"/>
              <a:buChar char="•"/>
            </a:pPr>
            <a:endParaRPr lang="en-US" sz="4000" b="1" cap="none" spc="0"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pPr marL="571500" indent="-571500" algn="just">
              <a:buFont typeface="Arial" panose="020B0604020202020204" pitchFamily="34" charset="0"/>
              <a:buChar char="•"/>
            </a:pPr>
            <a:r>
              <a:rPr lang="en-US" sz="4000" b="1" cap="none" spc="0"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rPr>
              <a:t>Decide which points to track</a:t>
            </a:r>
            <a:r>
              <a:rPr lang="en-US" sz="4000" b="1"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rPr>
              <a:t> by reading their RGB values and comparing their positions</a:t>
            </a:r>
            <a:endParaRPr lang="en-US" sz="4000" b="1" cap="none" spc="0"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Tree>
    <p:extLst>
      <p:ext uri="{BB962C8B-B14F-4D97-AF65-F5344CB8AC3E}">
        <p14:creationId xmlns:p14="http://schemas.microsoft.com/office/powerpoint/2010/main" val="145634836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xEl>
                                              <p:pRg st="2" end="2"/>
                                            </p:txEl>
                                          </p:spTgt>
                                        </p:tgtEl>
                                        <p:attrNameLst>
                                          <p:attrName>style.visibility</p:attrName>
                                        </p:attrNameLst>
                                      </p:cBhvr>
                                      <p:to>
                                        <p:strVal val="visible"/>
                                      </p:to>
                                    </p:set>
                                    <p:animEffect transition="in" filter="fade">
                                      <p:cBhvr>
                                        <p:cTn id="12" dur="500"/>
                                        <p:tgtEl>
                                          <p:spTgt spid="4">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xEl>
                                              <p:pRg st="4" end="4"/>
                                            </p:txEl>
                                          </p:spTgt>
                                        </p:tgtEl>
                                        <p:attrNameLst>
                                          <p:attrName>style.visibility</p:attrName>
                                        </p:attrNameLst>
                                      </p:cBhvr>
                                      <p:to>
                                        <p:strVal val="visible"/>
                                      </p:to>
                                    </p:set>
                                    <p:animEffect transition="in" filter="fade">
                                      <p:cBhvr>
                                        <p:cTn id="17" dur="500"/>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Pratyush Nalam                  110050045                        http://www.cse.iitb.ac.in/~pratnala</a:t>
            </a:r>
            <a:endParaRPr lang="en-IN"/>
          </a:p>
        </p:txBody>
      </p:sp>
      <p:sp>
        <p:nvSpPr>
          <p:cNvPr id="3" name="Slide Number Placeholder 2"/>
          <p:cNvSpPr>
            <a:spLocks noGrp="1"/>
          </p:cNvSpPr>
          <p:nvPr>
            <p:ph type="sldNum" sz="quarter" idx="12"/>
          </p:nvPr>
        </p:nvSpPr>
        <p:spPr/>
        <p:txBody>
          <a:bodyPr/>
          <a:lstStyle/>
          <a:p>
            <a:fld id="{C731E094-72E3-4688-9F28-75EA5B2A58E4}" type="slidenum">
              <a:rPr lang="en-IN" smtClean="0"/>
              <a:t>8</a:t>
            </a:fld>
            <a:endParaRPr lang="en-IN"/>
          </a:p>
        </p:txBody>
      </p:sp>
      <p:sp>
        <p:nvSpPr>
          <p:cNvPr id="4" name="Rectangle 3"/>
          <p:cNvSpPr/>
          <p:nvPr/>
        </p:nvSpPr>
        <p:spPr>
          <a:xfrm>
            <a:off x="1880868" y="539817"/>
            <a:ext cx="4206601" cy="923330"/>
          </a:xfrm>
          <a:prstGeom prst="rect">
            <a:avLst/>
          </a:prstGeom>
          <a:noFill/>
        </p:spPr>
        <p:txBody>
          <a:bodyPr wrap="none" lIns="91440" tIns="45720" rIns="91440" bIns="45720">
            <a:spAutoFit/>
          </a:bodyPr>
          <a:lstStyle/>
          <a:p>
            <a:pPr algn="ctr"/>
            <a:r>
              <a:rPr lang="en-US" sz="5400" b="1" cap="none" spc="0" dirty="0" smtClean="0">
                <a:ln w="6600">
                  <a:solidFill>
                    <a:schemeClr val="accent2"/>
                  </a:solidFill>
                  <a:prstDash val="solid"/>
                </a:ln>
                <a:solidFill>
                  <a:srgbClr val="FFFFFF"/>
                </a:solidFill>
                <a:effectLst>
                  <a:outerShdw dist="38100" dir="2700000" algn="tl" rotWithShape="0">
                    <a:schemeClr val="accent2"/>
                  </a:outerShdw>
                </a:effectLst>
              </a:rPr>
              <a:t>Assumptions</a:t>
            </a:r>
            <a:endParaRPr lang="en-US" sz="5400" b="1" cap="none" spc="0" dirty="0">
              <a:ln w="6600">
                <a:solidFill>
                  <a:schemeClr val="accent2"/>
                </a:solidFill>
                <a:prstDash val="solid"/>
              </a:ln>
              <a:solidFill>
                <a:srgbClr val="FFFFFF"/>
              </a:solidFill>
              <a:effectLst>
                <a:outerShdw dist="38100" dir="2700000" algn="tl" rotWithShape="0">
                  <a:schemeClr val="accent2"/>
                </a:outerShdw>
              </a:effectLst>
            </a:endParaRPr>
          </a:p>
        </p:txBody>
      </p:sp>
      <p:sp>
        <p:nvSpPr>
          <p:cNvPr id="5" name="Rectangle 4"/>
          <p:cNvSpPr/>
          <p:nvPr/>
        </p:nvSpPr>
        <p:spPr>
          <a:xfrm>
            <a:off x="211356" y="1933193"/>
            <a:ext cx="7555075" cy="3170099"/>
          </a:xfrm>
          <a:prstGeom prst="rect">
            <a:avLst/>
          </a:prstGeom>
          <a:noFill/>
        </p:spPr>
        <p:txBody>
          <a:bodyPr wrap="square" lIns="91440" tIns="45720" rIns="91440" bIns="45720">
            <a:spAutoFit/>
          </a:bodyPr>
          <a:lstStyle/>
          <a:p>
            <a:pPr marL="685800" indent="-685800" algn="just">
              <a:buFont typeface="Arial" panose="020B0604020202020204" pitchFamily="34" charset="0"/>
              <a:buChar char="•"/>
            </a:pPr>
            <a:r>
              <a:rPr lang="en-US" sz="4000" b="1" cap="none" spc="0"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rPr>
              <a:t>Background – preferably dark</a:t>
            </a:r>
          </a:p>
          <a:p>
            <a:pPr marL="685800" indent="-685800" algn="just">
              <a:buFont typeface="Arial" panose="020B0604020202020204" pitchFamily="34" charset="0"/>
              <a:buChar char="•"/>
            </a:pPr>
            <a:endParaRPr lang="en-US" sz="4000" b="1" cap="none" spc="0"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endParaRPr>
          </a:p>
          <a:p>
            <a:pPr marL="685800" indent="-685800" algn="just">
              <a:buFont typeface="Arial" panose="020B0604020202020204" pitchFamily="34" charset="0"/>
              <a:buChar char="•"/>
            </a:pPr>
            <a:r>
              <a:rPr lang="en-US" sz="4000" b="1" dirty="0" smtClean="0">
                <a:ln w="10160">
                  <a:solidFill>
                    <a:schemeClr val="accent5"/>
                  </a:solidFill>
                  <a:prstDash val="solid"/>
                </a:ln>
                <a:solidFill>
                  <a:srgbClr val="FFFFFF"/>
                </a:solidFill>
                <a:effectLst>
                  <a:outerShdw blurRad="38100" dist="22860" dir="5400000" algn="tl" rotWithShape="0">
                    <a:srgbClr val="000000">
                      <a:alpha val="30000"/>
                    </a:srgbClr>
                  </a:outerShdw>
                </a:effectLst>
              </a:rPr>
              <a:t>Object to be tracked is brighter</a:t>
            </a:r>
            <a:endParaRPr lang="en-US" sz="40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Tree>
    <p:extLst>
      <p:ext uri="{BB962C8B-B14F-4D97-AF65-F5344CB8AC3E}">
        <p14:creationId xmlns:p14="http://schemas.microsoft.com/office/powerpoint/2010/main" val="230509083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xEl>
                                              <p:pRg st="0" end="0"/>
                                            </p:txEl>
                                          </p:spTgt>
                                        </p:tgtEl>
                                        <p:attrNameLst>
                                          <p:attrName>style.visibility</p:attrName>
                                        </p:attrNameLst>
                                      </p:cBhvr>
                                      <p:to>
                                        <p:strVal val="visible"/>
                                      </p:to>
                                    </p:set>
                                    <p:animEffect transition="in" filter="fade">
                                      <p:cBhvr>
                                        <p:cTn id="12" dur="500"/>
                                        <p:tgtEl>
                                          <p:spTgt spid="5">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Pratyush Nalam                  110050045                        http://www.cse.iitb.ac.in/~pratnala</a:t>
            </a:r>
            <a:endParaRPr lang="en-IN"/>
          </a:p>
        </p:txBody>
      </p:sp>
      <p:sp>
        <p:nvSpPr>
          <p:cNvPr id="3" name="Slide Number Placeholder 2"/>
          <p:cNvSpPr>
            <a:spLocks noGrp="1"/>
          </p:cNvSpPr>
          <p:nvPr>
            <p:ph type="sldNum" sz="quarter" idx="12"/>
          </p:nvPr>
        </p:nvSpPr>
        <p:spPr/>
        <p:txBody>
          <a:bodyPr/>
          <a:lstStyle/>
          <a:p>
            <a:fld id="{C731E094-72E3-4688-9F28-75EA5B2A58E4}" type="slidenum">
              <a:rPr lang="en-IN" smtClean="0"/>
              <a:t>9</a:t>
            </a:fld>
            <a:endParaRPr lang="en-IN"/>
          </a:p>
        </p:txBody>
      </p:sp>
      <p:sp>
        <p:nvSpPr>
          <p:cNvPr id="4" name="Rectangle 3"/>
          <p:cNvSpPr/>
          <p:nvPr/>
        </p:nvSpPr>
        <p:spPr>
          <a:xfrm>
            <a:off x="2200640" y="648680"/>
            <a:ext cx="4089581" cy="923330"/>
          </a:xfrm>
          <a:prstGeom prst="rect">
            <a:avLst/>
          </a:prstGeom>
          <a:noFill/>
        </p:spPr>
        <p:txBody>
          <a:bodyPr wrap="none" lIns="91440" tIns="45720" rIns="91440" bIns="45720">
            <a:spAutoFit/>
          </a:bodyPr>
          <a:lstStyle/>
          <a:p>
            <a:pPr algn="ctr"/>
            <a:r>
              <a:rPr lang="en-US" sz="5400" b="1" cap="none" spc="0" dirty="0" smtClean="0">
                <a:ln w="6600">
                  <a:solidFill>
                    <a:schemeClr val="accent2"/>
                  </a:solidFill>
                  <a:prstDash val="solid"/>
                </a:ln>
                <a:solidFill>
                  <a:srgbClr val="FFFFFF"/>
                </a:solidFill>
                <a:effectLst>
                  <a:outerShdw dist="38100" dir="2700000" algn="tl" rotWithShape="0">
                    <a:schemeClr val="accent2"/>
                  </a:outerShdw>
                </a:effectLst>
              </a:rPr>
              <a:t>Class Design</a:t>
            </a:r>
            <a:endParaRPr lang="en-US" sz="5400" b="1" cap="none" spc="0" dirty="0">
              <a:ln w="6600">
                <a:solidFill>
                  <a:schemeClr val="accent2"/>
                </a:solidFill>
                <a:prstDash val="solid"/>
              </a:ln>
              <a:solidFill>
                <a:srgbClr val="FFFFFF"/>
              </a:solidFill>
              <a:effectLst>
                <a:outerShdw dist="38100" dir="2700000" algn="tl" rotWithShape="0">
                  <a:schemeClr val="accent2"/>
                </a:outerShdw>
              </a:effectLst>
            </a:endParaRPr>
          </a:p>
        </p:txBody>
      </p:sp>
      <p:sp>
        <p:nvSpPr>
          <p:cNvPr id="5" name="Rectangle 4"/>
          <p:cNvSpPr/>
          <p:nvPr/>
        </p:nvSpPr>
        <p:spPr>
          <a:xfrm>
            <a:off x="100248" y="2118249"/>
            <a:ext cx="3979615" cy="707886"/>
          </a:xfrm>
          <a:prstGeom prst="rect">
            <a:avLst/>
          </a:prstGeom>
          <a:noFill/>
        </p:spPr>
        <p:txBody>
          <a:bodyPr wrap="none" lIns="91440" tIns="45720" rIns="91440" bIns="45720">
            <a:spAutoFit/>
          </a:bodyPr>
          <a:lstStyle/>
          <a:p>
            <a:pPr algn="ctr"/>
            <a:r>
              <a:rPr lang="en-US" sz="4000" b="1" cap="none" spc="0" dirty="0" err="1" smtClean="0">
                <a:ln w="10160">
                  <a:solidFill>
                    <a:schemeClr val="accent5"/>
                  </a:solidFill>
                  <a:prstDash val="solid"/>
                </a:ln>
                <a:solidFill>
                  <a:srgbClr val="FFFFFF"/>
                </a:solidFill>
                <a:effectLst>
                  <a:outerShdw blurRad="38100" dist="22860" dir="5400000" algn="tl" rotWithShape="0">
                    <a:srgbClr val="000000">
                      <a:alpha val="30000"/>
                    </a:srgbClr>
                  </a:outerShdw>
                </a:effectLst>
              </a:rPr>
              <a:t>VideoProcessor</a:t>
            </a:r>
            <a:endParaRPr lang="en-US" sz="40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6" name="TextBox 5"/>
          <p:cNvSpPr txBox="1"/>
          <p:nvPr/>
        </p:nvSpPr>
        <p:spPr>
          <a:xfrm>
            <a:off x="141513" y="3178629"/>
            <a:ext cx="7624918" cy="646331"/>
          </a:xfrm>
          <a:prstGeom prst="rect">
            <a:avLst/>
          </a:prstGeom>
          <a:noFill/>
        </p:spPr>
        <p:txBody>
          <a:bodyPr wrap="square" rtlCol="0">
            <a:spAutoFit/>
          </a:bodyPr>
          <a:lstStyle/>
          <a:p>
            <a:pPr algn="just"/>
            <a:r>
              <a:rPr lang="en-US" dirty="0" smtClean="0"/>
              <a:t>Main class which reads the video, displays the video, retrieves all the properties of the video like codec, frame rate, resolution etc.</a:t>
            </a:r>
            <a:endParaRPr lang="en-IN" dirty="0"/>
          </a:p>
        </p:txBody>
      </p:sp>
      <p:sp>
        <p:nvSpPr>
          <p:cNvPr id="7" name="Rectangle 6"/>
          <p:cNvSpPr/>
          <p:nvPr/>
        </p:nvSpPr>
        <p:spPr>
          <a:xfrm>
            <a:off x="104134" y="4251850"/>
            <a:ext cx="4146007" cy="707886"/>
          </a:xfrm>
          <a:prstGeom prst="rect">
            <a:avLst/>
          </a:prstGeom>
          <a:noFill/>
        </p:spPr>
        <p:txBody>
          <a:bodyPr wrap="none" lIns="91440" tIns="45720" rIns="91440" bIns="45720">
            <a:spAutoFit/>
          </a:bodyPr>
          <a:lstStyle/>
          <a:p>
            <a:pPr algn="ctr"/>
            <a:r>
              <a:rPr lang="en-US" sz="4000" b="1" cap="none" spc="0" dirty="0" err="1" smtClean="0">
                <a:ln w="10160">
                  <a:solidFill>
                    <a:schemeClr val="accent5"/>
                  </a:solidFill>
                  <a:prstDash val="solid"/>
                </a:ln>
                <a:solidFill>
                  <a:srgbClr val="FFFFFF"/>
                </a:solidFill>
                <a:effectLst>
                  <a:outerShdw blurRad="38100" dist="22860" dir="5400000" algn="tl" rotWithShape="0">
                    <a:srgbClr val="000000">
                      <a:alpha val="30000"/>
                    </a:srgbClr>
                  </a:outerShdw>
                </a:effectLst>
              </a:rPr>
              <a:t>FrameProcessor</a:t>
            </a:r>
            <a:endParaRPr lang="en-US" sz="4000" b="1" cap="none" spc="0" dirty="0">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8" name="TextBox 7"/>
          <p:cNvSpPr txBox="1"/>
          <p:nvPr/>
        </p:nvSpPr>
        <p:spPr>
          <a:xfrm>
            <a:off x="141513" y="5333997"/>
            <a:ext cx="7624918" cy="646331"/>
          </a:xfrm>
          <a:prstGeom prst="rect">
            <a:avLst/>
          </a:prstGeom>
          <a:noFill/>
        </p:spPr>
        <p:txBody>
          <a:bodyPr wrap="square" rtlCol="0">
            <a:spAutoFit/>
          </a:bodyPr>
          <a:lstStyle/>
          <a:p>
            <a:pPr algn="just"/>
            <a:r>
              <a:rPr lang="en-US" dirty="0" smtClean="0"/>
              <a:t>An interface for all kinds of processing which has to be done frame wise. In the scope of this project, it is used for tracking feature points.</a:t>
            </a:r>
            <a:endParaRPr lang="en-IN" dirty="0"/>
          </a:p>
        </p:txBody>
      </p:sp>
    </p:spTree>
    <p:extLst>
      <p:ext uri="{BB962C8B-B14F-4D97-AF65-F5344CB8AC3E}">
        <p14:creationId xmlns:p14="http://schemas.microsoft.com/office/powerpoint/2010/main" val="186366933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P spid="7" grpId="0"/>
      <p:bldP spid="8"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F9C9D"/>
      </a:accent5>
      <a:accent6>
        <a:srgbClr val="9E5E9B"/>
      </a:accent6>
      <a:hlink>
        <a:srgbClr val="58C1BA"/>
      </a:hlink>
      <a:folHlink>
        <a:srgbClr val="9DD0CB"/>
      </a:folHlink>
    </a:clrScheme>
    <a:fontScheme name="Trebuchet MS">
      <a:majorFont>
        <a:latin typeface="Trebuchet MS" panose="020B0603020202020204"/>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150</TotalTime>
  <Words>431</Words>
  <Application>Microsoft Office PowerPoint</Application>
  <PresentationFormat>On-screen Show (4:3)</PresentationFormat>
  <Paragraphs>110</Paragraphs>
  <Slides>15</Slides>
  <Notes>1</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Trebuchet MS</vt:lpstr>
      <vt:lpstr>Wingdings 3</vt:lpstr>
      <vt:lpstr>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Pratyush Nalam</dc:creator>
  <cp:lastModifiedBy>Pratyush Nalam</cp:lastModifiedBy>
  <cp:revision>25</cp:revision>
  <dcterms:created xsi:type="dcterms:W3CDTF">2012-11-15T09:42:17Z</dcterms:created>
  <dcterms:modified xsi:type="dcterms:W3CDTF">2012-11-16T14:22:03Z</dcterms:modified>
</cp:coreProperties>
</file>

<file path=docProps/thumbnail.jpeg>
</file>